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385" r:id="rId2"/>
    <p:sldId id="395" r:id="rId3"/>
    <p:sldId id="396" r:id="rId4"/>
    <p:sldId id="397" r:id="rId5"/>
    <p:sldId id="398" r:id="rId6"/>
    <p:sldId id="399" r:id="rId7"/>
    <p:sldId id="39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57DFFF"/>
    <a:srgbClr val="FFFF99"/>
    <a:srgbClr val="CCCCFF"/>
    <a:srgbClr val="FFCCFF"/>
    <a:srgbClr val="FFFF00"/>
    <a:srgbClr val="CC33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0000" autoAdjust="0"/>
    <p:restoredTop sz="94622" autoAdjust="0"/>
  </p:normalViewPr>
  <p:slideViewPr>
    <p:cSldViewPr>
      <p:cViewPr varScale="1">
        <p:scale>
          <a:sx n="63" d="100"/>
          <a:sy n="63" d="100"/>
        </p:scale>
        <p:origin x="8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6261AC-30E1-4499-B640-BF20AD405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053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FF90446-796A-4F02-8B2B-632EC3CEB7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678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BB21A-90EB-4D9B-B4A0-202EE2C86C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96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57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59AD83-A9E2-4622-B05C-D1938066D9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43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1251E7-4B5F-435B-B7F8-64A600C778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382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615BC2-254F-4237-BA08-6AC3B522F5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331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A2DD00-4304-417E-A722-781F3A21BE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305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D933A-42B7-4538-86FC-2B43F9300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361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257811-4268-4560-992D-F98635ECE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291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BE1905-1B43-4D5D-970D-C82F8B69DB8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559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89CA62-AE6E-4958-A401-A4FE70A17F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545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B28E32F-605F-4762-B68B-C93A84E1B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97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28736"/>
            <a:ext cx="9144000" cy="1500198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algn="ctr">
              <a:defRPr/>
            </a:pPr>
            <a: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Выпускная </a:t>
            </a:r>
            <a:b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квалификационная работа</a:t>
            </a:r>
            <a: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cap="none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cap="none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Защита дипломного проекта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5000625"/>
            <a:ext cx="44291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студенты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Т-1-21</a:t>
            </a: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Мороз Виктория Сергеевна</a:t>
            </a:r>
          </a:p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Логинова Ольга Романовна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Савченкова</a:t>
            </a: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 Ильинична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85918" y="285728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31266" y="2869036"/>
            <a:ext cx="828680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algn="ctr"/>
            <a:r>
              <a:rPr lang="ru-RU" sz="2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международный туризм как успешный международный бизнес</a:t>
            </a:r>
          </a:p>
          <a:p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86116" y="785794"/>
            <a:ext cx="23524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Специальность: 43.02.10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Туризм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туризм на данном этапе развития мирового хозяйства выступает одним из перспективных направлений развития международных экономических отношений, а в условиях трансформации экономики РФ повышение эффективности функционирования этой области приобретает особую актуальность, принимая во внимание ее влияние на прибыльность и развитие разных сфер общественного производства, решение широкого спектра социально-экономических проблем страны. Все это определяет актуальность исследования международного туризма, как специфического и уникального социально-экономического явления.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07504" y="4365104"/>
            <a:ext cx="7128792" cy="187220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в нашей реферативной работе мы будем рассматривать международный туризм как многофакторное явление, но и одновременно уделять ему внимание как одному из форм внешнеэкономической деятельности предприятий.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696744" cy="1296144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Современный международный туризм как успешный международный бизнес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1340768"/>
            <a:ext cx="6620968" cy="860400"/>
          </a:xfrm>
        </p:spPr>
        <p:txBody>
          <a:bodyPr>
            <a:no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международного туризма представляют собой вид деятельности, направленной на предоставление разного вида туристических услуг и товаров туристического спроса с целью содействия удовлетворению широкого круга культурных и духовных потребностей иностранного туриста.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туризм включает в себя лиц, которые выезжают за границу и не занимаются там оплачиваемой деятельностью.</a:t>
            </a:r>
          </a:p>
          <a:p>
            <a:endParaRPr lang="ru-RU" dirty="0"/>
          </a:p>
        </p:txBody>
      </p:sp>
      <p:pic>
        <p:nvPicPr>
          <p:cNvPr id="2050" name="Picture 2" descr="https://avatars.mds.yandex.net/i?id=e06902c023d7caa85832fa87ea4745ae_l-5869619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645024"/>
            <a:ext cx="4493295" cy="299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9512" y="3026182"/>
            <a:ext cx="8640960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Всемирная туристическая организация (UNWTO) включает следующие категории членства: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 действительные члены (суверенные государства, в том числе Россия и большинство стран СНГ);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 ассоциированные члены (территории, не несущие самостоятельной ответственности за свою внешнюю политику) и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3) присоединившиеся члены (межправительственные, негосударственные и коммерческие организации и объединения, действующие в сфере, представляющей интерес для туризма).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6" name="Picture 4" descr="https://avatars.mds.yandex.net/i?id=812be2c7e1bdc4be0981510b5e05b44f_l-5151195-images-thumbs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4325594" cy="2433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845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332656"/>
            <a:ext cx="396044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международном туризме особое распространение получили следующие методы сегментации рынка: географический (определяют страны или регионы происхождения туристов),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социодемографический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(возраст, пол, семейное положение, образование и доходы туристов),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психографический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(образ жизни туристов, их деятельность, интересы и мнение).Различают следующие виды туризма: этнический, исторический, экологический, рекреационный туризм и др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098" name="Picture 2" descr="https://www.armytek.ru/blog/wp-content/uploads/2018/06/a1bfcc2ca6064229c16484bd37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589" y="1258044"/>
            <a:ext cx="4536504" cy="434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807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620968" cy="1981200"/>
          </a:xfrm>
        </p:spPr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туризм с точки зрения внешнеэкономической деятельности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579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2783</TotalTime>
  <Words>261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Выпускная  квалификационная работа Защита дипломного проекта</vt:lpstr>
      <vt:lpstr>Введение  Международный туризм на данном этапе развития мирового хозяйства выступает одним из перспективных направлений развития международных экономических отношений, а в условиях трансформации экономики РФ повышение эффективности функционирования этой области приобретает особую актуальность, принимая во внимание ее влияние на прибыльность и развитие разных сфер общественного производства, решение широкого спектра социально-экономических проблем страны. Все это определяет актуальность исследования международного туризма, как специфического и уникального социально-экономического явления.  </vt:lpstr>
      <vt:lpstr>Современный международный туризм как успешный международный бизнес </vt:lpstr>
      <vt:lpstr>Презентация PowerPoint</vt:lpstr>
      <vt:lpstr>Презентация PowerPoint</vt:lpstr>
      <vt:lpstr>Международный туризм с точки зрения внешнеэкономической деятельности</vt:lpstr>
      <vt:lpstr>ИСТОЧНИКИ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Admin</cp:lastModifiedBy>
  <cp:revision>142</cp:revision>
  <dcterms:created xsi:type="dcterms:W3CDTF">2005-03-25T06:22:59Z</dcterms:created>
  <dcterms:modified xsi:type="dcterms:W3CDTF">2023-04-15T10:29:29Z</dcterms:modified>
</cp:coreProperties>
</file>