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385" r:id="rId2"/>
    <p:sldId id="395" r:id="rId3"/>
    <p:sldId id="396" r:id="rId4"/>
    <p:sldId id="39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00" autoAdjust="0"/>
    <p:restoredTop sz="94622" autoAdjust="0"/>
  </p:normalViewPr>
  <p:slideViewPr>
    <p:cSldViewPr>
      <p:cViewPr varScale="1">
        <p:scale>
          <a:sx n="63" d="100"/>
          <a:sy n="63" d="100"/>
        </p:scale>
        <p:origin x="8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887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2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3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673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75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664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784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314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520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997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3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736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50019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дипломного проекта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25"/>
            <a:ext cx="442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Т-2-20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Бутин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Кирилл Дмитриевич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Савченкова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Ильинична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00034" y="2786058"/>
            <a:ext cx="82868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4000" b="1" kern="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ГАСТРОНОМИЧЕСКИЙ ТУРИЗМ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86116" y="785794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43.02.10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Туризм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2756</TotalTime>
  <Words>27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Выпускная  квалификационная работа Защита дипломного проекта</vt:lpstr>
      <vt:lpstr>Презентация PowerPoint</vt:lpstr>
      <vt:lpstr>Презентация PowerPoint</vt:lpstr>
      <vt:lpstr>ИСТОЧНИКИ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Admin</cp:lastModifiedBy>
  <cp:revision>138</cp:revision>
  <dcterms:created xsi:type="dcterms:W3CDTF">2005-03-25T06:22:59Z</dcterms:created>
  <dcterms:modified xsi:type="dcterms:W3CDTF">2023-04-15T10:22:54Z</dcterms:modified>
</cp:coreProperties>
</file>