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slideLayouts/slideLayout8.xml" ContentType="application/vnd.openxmlformats-officedocument.presentationml.slideLayout+xml"/>
  <Override PartName="/ppt/theme/theme6.xml" ContentType="application/vnd.openxmlformats-officedocument.theme+xml"/>
  <Override PartName="/ppt/slideLayouts/slideLayout9.xml" ContentType="application/vnd.openxmlformats-officedocument.presentationml.slideLayout+xml"/>
  <Override PartName="/ppt/theme/theme7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2" r:id="rId1"/>
    <p:sldMasterId id="2147483656" r:id="rId2"/>
    <p:sldMasterId id="2147483658" r:id="rId3"/>
    <p:sldMasterId id="2147483660" r:id="rId4"/>
    <p:sldMasterId id="2147483662" r:id="rId5"/>
    <p:sldMasterId id="2147483664" r:id="rId6"/>
    <p:sldMasterId id="2147483666" r:id="rId7"/>
    <p:sldMasterId id="2147483668" r:id="rId8"/>
  </p:sldMasterIdLst>
  <p:notesMasterIdLst>
    <p:notesMasterId r:id="rId13"/>
  </p:notesMasterIdLst>
  <p:sldIdLst>
    <p:sldId id="256" r:id="rId9"/>
    <p:sldId id="257" r:id="rId10"/>
    <p:sldId id="258" r:id="rId11"/>
    <p:sldId id="259" r:id="rId12"/>
  </p:sldIdLst>
  <p:sldSz cx="9144000" cy="6858000" type="screen4x3"/>
  <p:notesSz cx="6858000" cy="9144000"/>
  <p:embeddedFontLst>
    <p:embeddedFont>
      <p:font typeface="Calibri Light" panose="020F0302020204030204" pitchFamily="34" charset="0"/>
      <p:regular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Libre Franklin" panose="020B0604020202020204" charset="0"/>
      <p:regular r:id="rId20"/>
      <p:bold r:id="rId21"/>
      <p:italic r:id="rId22"/>
      <p:boldItalic r:id="rId23"/>
    </p:embeddedFont>
    <p:embeddedFont>
      <p:font typeface="Libre Franklin Medium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iDa4RJA5Wo50fQNz+TtHrmy6ReZ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8.fntdata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font" Target="fonts/font11.fntdata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customschemas.google.com/relationships/presentationmetadata" Target="metadata"/><Relationship Id="rId10" Type="http://schemas.openxmlformats.org/officeDocument/2006/relationships/slide" Target="slides/slide2.xml"/><Relationship Id="rId19" Type="http://schemas.openxmlformats.org/officeDocument/2006/relationships/font" Target="fonts/font6.fntdata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2" name="Google Shape;15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0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 rot="5400000">
            <a:off x="2385219" y="-526257"/>
            <a:ext cx="4525962" cy="868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360"/>
              </a:spcBef>
              <a:spcAft>
                <a:spcPts val="0"/>
              </a:spcAft>
              <a:buSzPts val="1260"/>
              <a:buChar char="🞭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🞤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🞫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🞲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🞩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162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459535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58621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83756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08182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72708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694537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136001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42869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772016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11319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>
            <a:off x="304800" y="1600200"/>
            <a:ext cx="41910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3060" algn="l">
              <a:spcBef>
                <a:spcPts val="560"/>
              </a:spcBef>
              <a:spcAft>
                <a:spcPts val="0"/>
              </a:spcAft>
              <a:buSzPts val="1960"/>
              <a:buChar char="🞭"/>
              <a:defRPr sz="2800"/>
            </a:lvl1pPr>
            <a:lvl2pPr marL="914400" lvl="1" indent="-335280" algn="l">
              <a:spcBef>
                <a:spcPts val="480"/>
              </a:spcBef>
              <a:spcAft>
                <a:spcPts val="0"/>
              </a:spcAft>
              <a:buSzPts val="1680"/>
              <a:buChar char="🞤"/>
              <a:defRPr sz="2400"/>
            </a:lvl2pPr>
            <a:lvl3pPr marL="1371600" lvl="2" indent="-317500" algn="l">
              <a:spcBef>
                <a:spcPts val="400"/>
              </a:spcBef>
              <a:spcAft>
                <a:spcPts val="0"/>
              </a:spcAft>
              <a:buSzPts val="1400"/>
              <a:buChar char="🞫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🞲"/>
              <a:defRPr sz="1800"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🞩"/>
              <a:defRPr sz="18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343400" cy="47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53060" algn="l">
              <a:spcBef>
                <a:spcPts val="560"/>
              </a:spcBef>
              <a:spcAft>
                <a:spcPts val="0"/>
              </a:spcAft>
              <a:buSzPts val="1960"/>
              <a:buChar char="🞭"/>
              <a:defRPr sz="2800"/>
            </a:lvl1pPr>
            <a:lvl2pPr marL="914400" lvl="1" indent="-335280" algn="l">
              <a:spcBef>
                <a:spcPts val="480"/>
              </a:spcBef>
              <a:spcAft>
                <a:spcPts val="0"/>
              </a:spcAft>
              <a:buSzPts val="1680"/>
              <a:buChar char="🞤"/>
              <a:defRPr sz="2400"/>
            </a:lvl2pPr>
            <a:lvl3pPr marL="1371600" lvl="2" indent="-317500" algn="l">
              <a:spcBef>
                <a:spcPts val="400"/>
              </a:spcBef>
              <a:spcAft>
                <a:spcPts val="0"/>
              </a:spcAft>
              <a:buSzPts val="1400"/>
              <a:buChar char="🞫"/>
              <a:defRPr sz="2000"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🞲"/>
              <a:defRPr sz="1800"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🞩"/>
              <a:defRPr sz="18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2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r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rgbClr val="DCD0B0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840"/>
              <a:buNone/>
              <a:defRPr sz="1400">
                <a:solidFill>
                  <a:schemeClr val="lt1"/>
                </a:solidFill>
              </a:defRPr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69" name="Google Shape;69;p14"/>
          <p:cNvSpPr txBox="1"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4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0" cap="none">
                <a:solidFill>
                  <a:srgbClr val="AF762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960"/>
              <a:buNone/>
              <a:defRPr sz="1600" b="1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body" idx="2"/>
          </p:nvPr>
        </p:nvSpPr>
        <p:spPr>
          <a:xfrm>
            <a:off x="4645025" y="666750"/>
            <a:ext cx="4292241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0" cap="none">
                <a:solidFill>
                  <a:srgbClr val="AF762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960"/>
              <a:buNone/>
              <a:defRPr sz="1600" b="1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3"/>
          </p:nvPr>
        </p:nvSpPr>
        <p:spPr>
          <a:xfrm>
            <a:off x="281444" y="1316037"/>
            <a:ext cx="4290556" cy="394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spcBef>
                <a:spcPts val="480"/>
              </a:spcBef>
              <a:spcAft>
                <a:spcPts val="0"/>
              </a:spcAft>
              <a:buSzPts val="1680"/>
              <a:buChar char="🞭"/>
              <a:defRPr sz="2400"/>
            </a:lvl1pPr>
            <a:lvl2pPr marL="914400" lvl="1" indent="-317500" algn="l">
              <a:spcBef>
                <a:spcPts val="400"/>
              </a:spcBef>
              <a:spcAft>
                <a:spcPts val="0"/>
              </a:spcAft>
              <a:buSzPts val="1400"/>
              <a:buChar char="🞤"/>
              <a:defRPr sz="2000"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🞫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🞲"/>
              <a:defRPr sz="1600"/>
            </a:lvl4pPr>
            <a:lvl5pPr marL="2286000" lvl="4" indent="-289560" algn="l">
              <a:spcBef>
                <a:spcPts val="320"/>
              </a:spcBef>
              <a:spcAft>
                <a:spcPts val="0"/>
              </a:spcAft>
              <a:buSzPts val="960"/>
              <a:buChar char="🞩"/>
              <a:defRPr sz="16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85" name="Google Shape;85;p16"/>
          <p:cNvSpPr txBox="1">
            <a:spLocks noGrp="1"/>
          </p:cNvSpPr>
          <p:nvPr>
            <p:ph type="body" idx="4"/>
          </p:nvPr>
        </p:nvSpPr>
        <p:spPr>
          <a:xfrm>
            <a:off x="4648730" y="1316037"/>
            <a:ext cx="4288536" cy="3941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280" algn="l">
              <a:spcBef>
                <a:spcPts val="480"/>
              </a:spcBef>
              <a:spcAft>
                <a:spcPts val="0"/>
              </a:spcAft>
              <a:buSzPts val="1680"/>
              <a:buChar char="🞭"/>
              <a:defRPr sz="2400"/>
            </a:lvl1pPr>
            <a:lvl2pPr marL="914400" lvl="1" indent="-317500" algn="l">
              <a:spcBef>
                <a:spcPts val="400"/>
              </a:spcBef>
              <a:spcAft>
                <a:spcPts val="0"/>
              </a:spcAft>
              <a:buSzPts val="1400"/>
              <a:buChar char="🞤"/>
              <a:defRPr sz="2000"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🞫"/>
              <a:defRPr sz="1800"/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🞲"/>
              <a:defRPr sz="1600"/>
            </a:lvl4pPr>
            <a:lvl5pPr marL="2286000" lvl="4" indent="-289560" algn="l">
              <a:spcBef>
                <a:spcPts val="320"/>
              </a:spcBef>
              <a:spcAft>
                <a:spcPts val="0"/>
              </a:spcAft>
              <a:buSzPts val="960"/>
              <a:buChar char="🞩"/>
              <a:defRPr sz="16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86" name="Google Shape;86;p16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6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6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8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 Medium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0"/>
          <p:cNvSpPr txBox="1">
            <a:spLocks noGrp="1"/>
          </p:cNvSpPr>
          <p:nvPr>
            <p:ph type="body" idx="1"/>
          </p:nvPr>
        </p:nvSpPr>
        <p:spPr>
          <a:xfrm>
            <a:off x="457200" y="609600"/>
            <a:ext cx="3008313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7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63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540"/>
              <a:buNone/>
              <a:defRPr sz="9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109" name="Google Shape;109;p20"/>
          <p:cNvSpPr txBox="1">
            <a:spLocks noGrp="1"/>
          </p:cNvSpPr>
          <p:nvPr>
            <p:ph type="body" idx="2"/>
          </p:nvPr>
        </p:nvSpPr>
        <p:spPr>
          <a:xfrm>
            <a:off x="3575050" y="609600"/>
            <a:ext cx="5340350" cy="48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70840" algn="l">
              <a:spcBef>
                <a:spcPts val="640"/>
              </a:spcBef>
              <a:spcAft>
                <a:spcPts val="0"/>
              </a:spcAft>
              <a:buSzPts val="2240"/>
              <a:buChar char="🞭"/>
              <a:defRPr sz="3200"/>
            </a:lvl1pPr>
            <a:lvl2pPr marL="914400" lvl="1" indent="-353060" algn="l">
              <a:spcBef>
                <a:spcPts val="560"/>
              </a:spcBef>
              <a:spcAft>
                <a:spcPts val="0"/>
              </a:spcAft>
              <a:buSzPts val="1960"/>
              <a:buChar char="🞤"/>
              <a:defRPr sz="2800"/>
            </a:lvl2pPr>
            <a:lvl3pPr marL="1371600" lvl="2" indent="-335280" algn="l">
              <a:spcBef>
                <a:spcPts val="480"/>
              </a:spcBef>
              <a:spcAft>
                <a:spcPts val="0"/>
              </a:spcAft>
              <a:buSzPts val="1680"/>
              <a:buChar char="🞫"/>
              <a:defRPr sz="2400"/>
            </a:lvl3pPr>
            <a:lvl4pPr marL="1828800" lvl="3" indent="-317500" algn="l">
              <a:spcBef>
                <a:spcPts val="400"/>
              </a:spcBef>
              <a:spcAft>
                <a:spcPts val="0"/>
              </a:spcAft>
              <a:buSzPts val="1400"/>
              <a:buChar char="🞲"/>
              <a:defRPr sz="2000"/>
            </a:lvl4pPr>
            <a:lvl5pPr marL="2286000" lvl="4" indent="-304800" algn="l">
              <a:spcBef>
                <a:spcPts val="400"/>
              </a:spcBef>
              <a:spcAft>
                <a:spcPts val="0"/>
              </a:spcAft>
              <a:buSzPts val="1200"/>
              <a:buChar char="🞩"/>
              <a:defRPr sz="20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110" name="Google Shape;110;p20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0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>
            <a:spLocks noGrp="1"/>
          </p:cNvSpPr>
          <p:nvPr>
            <p:ph type="pic" idx="2"/>
          </p:nvPr>
        </p:nvSpPr>
        <p:spPr>
          <a:xfrm>
            <a:off x="3505200" y="616634"/>
            <a:ext cx="5029200" cy="3657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reflection stA="49000" endA="500" endPos="10000" dist="900" dir="5400000" sy="-90000" algn="bl" rotWithShape="0"/>
          </a:effectLst>
        </p:spPr>
      </p:sp>
      <p:sp>
        <p:nvSpPr>
          <p:cNvPr id="121" name="Google Shape;121;p22"/>
          <p:cNvSpPr txBox="1"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 Medium"/>
              <a:buNone/>
              <a:defRPr sz="20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2"/>
          <p:cNvSpPr txBox="1">
            <a:spLocks noGrp="1"/>
          </p:cNvSpPr>
          <p:nvPr>
            <p:ph type="body" idx="1"/>
          </p:nvPr>
        </p:nvSpPr>
        <p:spPr>
          <a:xfrm>
            <a:off x="381000" y="5533218"/>
            <a:ext cx="5867400" cy="768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09725" tIns="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/>
            </a:lvl1pPr>
            <a:lvl2pPr marL="914400" lvl="1" indent="-281940" algn="l">
              <a:spcBef>
                <a:spcPts val="240"/>
              </a:spcBef>
              <a:spcAft>
                <a:spcPts val="0"/>
              </a:spcAft>
              <a:buSzPts val="840"/>
              <a:buChar char="🞤"/>
              <a:defRPr sz="1200"/>
            </a:lvl2pPr>
            <a:lvl3pPr marL="1371600" lvl="2" indent="-273050" algn="l">
              <a:spcBef>
                <a:spcPts val="200"/>
              </a:spcBef>
              <a:spcAft>
                <a:spcPts val="0"/>
              </a:spcAft>
              <a:buSzPts val="700"/>
              <a:buChar char="🞫"/>
              <a:defRPr sz="1000"/>
            </a:lvl3pPr>
            <a:lvl4pPr marL="1828800" lvl="3" indent="-268605" algn="l">
              <a:spcBef>
                <a:spcPts val="180"/>
              </a:spcBef>
              <a:spcAft>
                <a:spcPts val="0"/>
              </a:spcAft>
              <a:buSzPts val="630"/>
              <a:buChar char="🞲"/>
              <a:defRPr sz="900"/>
            </a:lvl4pPr>
            <a:lvl5pPr marL="2286000" lvl="4" indent="-262889" algn="l">
              <a:spcBef>
                <a:spcPts val="180"/>
              </a:spcBef>
              <a:spcAft>
                <a:spcPts val="0"/>
              </a:spcAft>
              <a:buSzPts val="540"/>
              <a:buChar char="🞩"/>
              <a:defRPr sz="900"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123" name="Google Shape;123;p22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2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4"/>
          <p:cNvSpPr txBox="1">
            <a:spLocks noGrp="1"/>
          </p:cNvSpPr>
          <p:nvPr>
            <p:ph type="title"/>
          </p:nvPr>
        </p:nvSpPr>
        <p:spPr>
          <a:xfrm rot="5400000">
            <a:off x="4846638" y="2560639"/>
            <a:ext cx="5851525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24"/>
          <p:cNvSpPr txBox="1">
            <a:spLocks noGrp="1"/>
          </p:cNvSpPr>
          <p:nvPr>
            <p:ph type="body" idx="1"/>
          </p:nvPr>
        </p:nvSpPr>
        <p:spPr>
          <a:xfrm rot="5400000">
            <a:off x="655638" y="350838"/>
            <a:ext cx="5851525" cy="62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8610" algn="l">
              <a:spcBef>
                <a:spcPts val="360"/>
              </a:spcBef>
              <a:spcAft>
                <a:spcPts val="0"/>
              </a:spcAft>
              <a:buSzPts val="1260"/>
              <a:buChar char="🞭"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🞤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🞫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🞲"/>
              <a:defRPr/>
            </a:lvl4pPr>
            <a:lvl5pPr marL="2286000" lvl="4" indent="-297179" algn="l">
              <a:spcBef>
                <a:spcPts val="360"/>
              </a:spcBef>
              <a:spcAft>
                <a:spcPts val="0"/>
              </a:spcAft>
              <a:buSzPts val="1080"/>
              <a:buChar char="🞩"/>
              <a:defRPr/>
            </a:lvl5pPr>
            <a:lvl6pPr marL="2743200" lvl="5" indent="-297179" algn="l">
              <a:spcBef>
                <a:spcPts val="360"/>
              </a:spcBef>
              <a:spcAft>
                <a:spcPts val="0"/>
              </a:spcAft>
              <a:buSzPts val="1080"/>
              <a:buChar char="🞤"/>
              <a:defRPr/>
            </a:lvl6pPr>
            <a:lvl7pPr marL="3200400" lvl="6" indent="-297179" algn="l">
              <a:spcBef>
                <a:spcPts val="360"/>
              </a:spcBef>
              <a:spcAft>
                <a:spcPts val="0"/>
              </a:spcAft>
              <a:buSzPts val="1080"/>
              <a:buChar char="🞲"/>
              <a:defRPr/>
            </a:lvl7pPr>
            <a:lvl8pPr marL="3657600" lvl="7" indent="-297179" algn="l">
              <a:spcBef>
                <a:spcPts val="360"/>
              </a:spcBef>
              <a:spcAft>
                <a:spcPts val="0"/>
              </a:spcAft>
              <a:buSzPts val="1080"/>
              <a:buChar char="◆"/>
              <a:defRPr/>
            </a:lvl8pPr>
            <a:lvl9pPr marL="4114800" lvl="8" indent="-297179" algn="l">
              <a:spcBef>
                <a:spcPts val="360"/>
              </a:spcBef>
              <a:spcAft>
                <a:spcPts val="0"/>
              </a:spcAft>
              <a:buSzPts val="1080"/>
              <a:buChar char="◼"/>
              <a:defRPr/>
            </a:lvl9pPr>
          </a:lstStyle>
          <a:p>
            <a:endParaRPr/>
          </a:p>
        </p:txBody>
      </p:sp>
      <p:sp>
        <p:nvSpPr>
          <p:cNvPr id="135" name="Google Shape;135;p24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4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4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9"/>
          <p:cNvCxnSpPr/>
          <p:nvPr/>
        </p:nvCxnSpPr>
        <p:spPr>
          <a:xfrm>
            <a:off x="514350" y="1050898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" name="Google Shape;35;p9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🞭"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306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endParaRPr/>
          </a:p>
        </p:txBody>
      </p:sp>
      <p:cxnSp>
        <p:nvCxnSpPr>
          <p:cNvPr id="40" name="Google Shape;40;p9"/>
          <p:cNvCxnSpPr/>
          <p:nvPr/>
        </p:nvCxnSpPr>
        <p:spPr>
          <a:xfrm>
            <a:off x="514350" y="1050898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" name="Google Shape;41;p9"/>
          <p:cNvCxnSpPr/>
          <p:nvPr/>
        </p:nvCxnSpPr>
        <p:spPr>
          <a:xfrm>
            <a:off x="514350" y="1057986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3"/>
          <p:cNvCxnSpPr/>
          <p:nvPr/>
        </p:nvCxnSpPr>
        <p:spPr>
          <a:xfrm>
            <a:off x="514350" y="3444902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13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🞭"/>
              <a:defRPr sz="3200" b="0" i="0" u="none" strike="noStrike" cap="none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306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lt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endParaRPr/>
          </a:p>
        </p:txBody>
      </p:sp>
      <p:sp>
        <p:nvSpPr>
          <p:cNvPr id="64" name="Google Shape;64;p13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3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" name="Google Shape;74;p15"/>
          <p:cNvCxnSpPr/>
          <p:nvPr/>
        </p:nvCxnSpPr>
        <p:spPr>
          <a:xfrm>
            <a:off x="514350" y="6019800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🞭"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306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endParaRPr/>
          </a:p>
        </p:txBody>
      </p:sp>
      <p:sp>
        <p:nvSpPr>
          <p:cNvPr id="77" name="Google Shape;77;p15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5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7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7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🞭"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306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17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17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0" name="Google Shape;100;p19"/>
          <p:cNvCxnSpPr/>
          <p:nvPr/>
        </p:nvCxnSpPr>
        <p:spPr>
          <a:xfrm>
            <a:off x="514350" y="5849117"/>
            <a:ext cx="8629650" cy="2381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" name="Google Shape;101;p19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🞭"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306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19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Google Shape;105;p19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1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🞭"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306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15" name="Google Shape;115;p21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endParaRPr/>
          </a:p>
        </p:txBody>
      </p:sp>
      <p:sp>
        <p:nvSpPr>
          <p:cNvPr id="116" name="Google Shape;116;p21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3"/>
          <p:cNvSpPr txBox="1"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Char char="🞭"/>
              <a:defRPr sz="3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306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1960"/>
              <a:buFont typeface="Noto Sans Symbols"/>
              <a:buChar char="🞤"/>
              <a:defRPr sz="2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352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Noto Sans Symbols"/>
              <a:buChar char="🞫"/>
              <a:defRPr sz="2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1750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🞲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🞩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97179" algn="l" rtl="0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080"/>
              <a:buFont typeface="Noto Sans Symbols"/>
              <a:buChar char="🞤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89560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🞲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89559" algn="l" rtl="0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◆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81940" algn="l" rtl="0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840"/>
              <a:buFont typeface="Noto Sans Symbols"/>
              <a:buChar char="◼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28" name="Google Shape;128;p23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2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endParaRPr/>
          </a:p>
        </p:txBody>
      </p:sp>
      <p:sp>
        <p:nvSpPr>
          <p:cNvPr id="129" name="Google Shape;129;p23"/>
          <p:cNvSpPr txBox="1">
            <a:spLocks noGrp="1"/>
          </p:cNvSpPr>
          <p:nvPr>
            <p:ph type="dt" idx="10"/>
          </p:nvPr>
        </p:nvSpPr>
        <p:spPr>
          <a:xfrm>
            <a:off x="6477000" y="76200"/>
            <a:ext cx="25146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0" name="Google Shape;130;p23"/>
          <p:cNvSpPr txBox="1">
            <a:spLocks noGrp="1"/>
          </p:cNvSpPr>
          <p:nvPr>
            <p:ph type="ftr" idx="11"/>
          </p:nvPr>
        </p:nvSpPr>
        <p:spPr>
          <a:xfrm>
            <a:off x="3124200" y="76200"/>
            <a:ext cx="3352800" cy="2889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23"/>
          <p:cNvSpPr txBox="1">
            <a:spLocks noGrp="1"/>
          </p:cNvSpPr>
          <p:nvPr>
            <p:ph type="sldNum" idx="12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38E27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D38E2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953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"/>
          <p:cNvSpPr txBox="1">
            <a:spLocks noGrp="1"/>
          </p:cNvSpPr>
          <p:nvPr>
            <p:ph type="ctrTitle"/>
          </p:nvPr>
        </p:nvSpPr>
        <p:spPr>
          <a:xfrm>
            <a:off x="0" y="1428736"/>
            <a:ext cx="9144000" cy="977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Times New Roman"/>
              <a:buNone/>
            </a:pPr>
            <a:r>
              <a:rPr lang="en-US" sz="2400" b="0" i="0" u="none" strike="noStrike" cap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Выпускная </a:t>
            </a:r>
            <a:br>
              <a:rPr lang="en-US" sz="2400" b="0" i="0" u="none" strike="noStrike" cap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 b="0" i="0" u="none" strike="noStrike" cap="none">
                <a:solidFill>
                  <a:srgbClr val="00206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квалификационная работа</a:t>
            </a:r>
            <a:endParaRPr sz="2800" b="1" i="0" u="none" strike="noStrike" cap="none">
              <a:solidFill>
                <a:srgbClr val="00206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1"/>
          <p:cNvSpPr txBox="1"/>
          <p:nvPr/>
        </p:nvSpPr>
        <p:spPr>
          <a:xfrm>
            <a:off x="571500" y="5000625"/>
            <a:ext cx="4429200" cy="12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1D18"/>
              </a:buClr>
              <a:buSzPts val="1800"/>
              <a:buFont typeface="Times New Roman"/>
              <a:buNone/>
            </a:pPr>
            <a:r>
              <a:rPr lang="en-US" sz="1800" b="0" i="0" u="none" strike="noStrike" cap="none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Выполнила: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1D18"/>
              </a:buClr>
              <a:buSzPts val="1800"/>
              <a:buFont typeface="Times New Roman"/>
              <a:buNone/>
            </a:pPr>
            <a:r>
              <a:rPr lang="en-US" sz="1800" b="0" i="0" u="none" strike="noStrike" cap="none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студентка группы  Т-1-21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1D18"/>
              </a:buClr>
              <a:buSzPts val="1800"/>
              <a:buFont typeface="Times New Roman"/>
              <a:buNone/>
            </a:pPr>
            <a:r>
              <a:rPr lang="en-US" sz="1800" b="1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Минченкова</a:t>
            </a:r>
            <a:r>
              <a:rPr lang="en-US" sz="1800" b="1" i="0" u="none" strike="noStrike" cap="none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1D18"/>
              </a:buClr>
              <a:buSzPts val="1800"/>
              <a:buFont typeface="Times New Roman"/>
              <a:buNone/>
            </a:pPr>
            <a:r>
              <a:rPr lang="en-US" sz="1800" b="1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Елизавета</a:t>
            </a:r>
            <a:r>
              <a:rPr lang="en-US" sz="1800" b="1" i="0" u="none" strike="noStrike" cap="none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800" b="1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Алексеевна</a:t>
            </a:r>
            <a:endParaRPr/>
          </a:p>
        </p:txBody>
      </p:sp>
      <p:sp>
        <p:nvSpPr>
          <p:cNvPr id="144" name="Google Shape;144;p1"/>
          <p:cNvSpPr txBox="1"/>
          <p:nvPr/>
        </p:nvSpPr>
        <p:spPr>
          <a:xfrm>
            <a:off x="5357812" y="5000625"/>
            <a:ext cx="3786187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1D18"/>
              </a:buClr>
              <a:buSzPts val="1800"/>
              <a:buFont typeface="Times New Roman"/>
              <a:buNone/>
            </a:pPr>
            <a:r>
              <a:rPr lang="en-US" sz="1800" b="0" i="0" u="none" strike="noStrike" cap="none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271D1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1D18"/>
              </a:buClr>
              <a:buSzPts val="1800"/>
              <a:buFont typeface="Times New Roman"/>
              <a:buNone/>
            </a:pPr>
            <a:r>
              <a:rPr lang="en-US" sz="1800" b="1" i="0" u="none" strike="noStrike" cap="none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Савченкова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1D18"/>
              </a:buClr>
              <a:buSzPts val="1800"/>
              <a:buFont typeface="Times New Roman"/>
              <a:buNone/>
            </a:pPr>
            <a:r>
              <a:rPr lang="en-US" sz="1800" b="1" i="0" u="none" strike="noStrike" cap="none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Любовь Ильинична</a:t>
            </a:r>
            <a:endParaRPr/>
          </a:p>
        </p:txBody>
      </p:sp>
      <p:pic>
        <p:nvPicPr>
          <p:cNvPr id="145" name="Google Shape;145;p1" descr="http://www.smolsk.ru/img/smolbuidcolledg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750" y="357187"/>
            <a:ext cx="1285875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"/>
          <p:cNvSpPr txBox="1"/>
          <p:nvPr/>
        </p:nvSpPr>
        <p:spPr>
          <a:xfrm>
            <a:off x="1785937" y="285750"/>
            <a:ext cx="5643562" cy="36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71D18"/>
              </a:buClr>
              <a:buSzPts val="1800"/>
              <a:buFont typeface="Times New Roman"/>
              <a:buNone/>
            </a:pPr>
            <a:r>
              <a:rPr lang="en-US" sz="1800" b="0" i="0" u="none" strike="noStrike" cap="none">
                <a:solidFill>
                  <a:srgbClr val="271D1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ОГБПОУ «Смоленский строительный колледж»</a:t>
            </a:r>
            <a:endParaRPr/>
          </a:p>
        </p:txBody>
      </p:sp>
      <p:pic>
        <p:nvPicPr>
          <p:cNvPr id="147" name="Google Shape;147;p1" descr="D:\ЕЛЕНА\картинки\Гербы Смоленска\Герб Смоленска красный.bmp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86687" y="285750"/>
            <a:ext cx="1154112" cy="146367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"/>
          <p:cNvSpPr txBox="1"/>
          <p:nvPr/>
        </p:nvSpPr>
        <p:spPr>
          <a:xfrm>
            <a:off x="500034" y="2786058"/>
            <a:ext cx="8286808" cy="2143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И ЭКОНОМИЧЕСКОЕ ОБОСНОВАНИЕ ТУРА В КРЫМ</a:t>
            </a:r>
            <a:endParaRPr b="1"/>
          </a:p>
        </p:txBody>
      </p:sp>
      <p:sp>
        <p:nvSpPr>
          <p:cNvPr id="149" name="Google Shape;149;p1"/>
          <p:cNvSpPr txBox="1"/>
          <p:nvPr/>
        </p:nvSpPr>
        <p:spPr>
          <a:xfrm>
            <a:off x="3286125" y="785812"/>
            <a:ext cx="2352675" cy="58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Специальность: 43.02.10</a:t>
            </a:r>
            <a:endParaRPr sz="1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r>
              <a:rPr lang="en-US" sz="16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Туризм</a:t>
            </a:r>
            <a:endParaRPr/>
          </a:p>
        </p:txBody>
      </p:sp>
    </p:spTree>
  </p:cSld>
  <p:clrMapOvr>
    <a:masterClrMapping/>
  </p:clrMapOvr>
  <p:transition spd="med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cap="none">
              <a:solidFill>
                <a:schemeClr val="dk2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55" name="Google Shape;155;p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2006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</a:pPr>
            <a:endParaRPr sz="3200">
              <a:solidFill>
                <a:schemeClr val="dk2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cap="none">
              <a:solidFill>
                <a:schemeClr val="dk2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61" name="Google Shape;161;p3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2006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</a:pPr>
            <a:endParaRPr sz="3200">
              <a:solidFill>
                <a:schemeClr val="dk2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p:transition spd="med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4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Times New Roman"/>
              <a:buNone/>
            </a:pPr>
            <a:r>
              <a:rPr lang="en-US" sz="3600" b="0" i="0" u="none" strike="noStrike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ИСТОЧНИКИ</a:t>
            </a:r>
            <a:endParaRPr sz="3600" b="0" i="0" u="none" strike="noStrike" cap="none">
              <a:solidFill>
                <a:schemeClr val="dk2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67" name="Google Shape;167;p4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20066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240"/>
              <a:buFont typeface="Noto Sans Symbols"/>
              <a:buNone/>
            </a:pPr>
            <a:endParaRPr sz="3200">
              <a:solidFill>
                <a:schemeClr val="dk2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  <p:transition spd="med">
    <p:wipe dir="r"/>
  </p:transition>
</p:sld>
</file>

<file path=ppt/theme/theme1.xml><?xml version="1.0" encoding="utf-8"?>
<a:theme xmlns:a="http://schemas.openxmlformats.org/drawingml/2006/main" name="Трек">
  <a:themeElements>
    <a:clrScheme name="Трек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рек">
  <a:themeElements>
    <a:clrScheme name="Трек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рек">
  <a:themeElements>
    <a:clrScheme name="Трек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Трек">
  <a:themeElements>
    <a:clrScheme name="Трек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Трек">
  <a:themeElements>
    <a:clrScheme name="Трек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Трек">
  <a:themeElements>
    <a:clrScheme name="Трек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Трек">
  <a:themeElements>
    <a:clrScheme name="Трек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Экран (4:3)</PresentationFormat>
  <Paragraphs>14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8</vt:i4>
      </vt:variant>
      <vt:variant>
        <vt:lpstr>Заголовки слайдов</vt:lpstr>
      </vt:variant>
      <vt:variant>
        <vt:i4>4</vt:i4>
      </vt:variant>
    </vt:vector>
  </HeadingPairs>
  <TitlesOfParts>
    <vt:vector size="19" baseType="lpstr">
      <vt:lpstr>Arial</vt:lpstr>
      <vt:lpstr>Calibri Light</vt:lpstr>
      <vt:lpstr>Calibri</vt:lpstr>
      <vt:lpstr>Times New Roman</vt:lpstr>
      <vt:lpstr>Noto Sans Symbols</vt:lpstr>
      <vt:lpstr>Libre Franklin</vt:lpstr>
      <vt:lpstr>Libre Franklin Medium</vt:lpstr>
      <vt:lpstr>Трек</vt:lpstr>
      <vt:lpstr>3_Трек</vt:lpstr>
      <vt:lpstr>4_Трек</vt:lpstr>
      <vt:lpstr>5_Трек</vt:lpstr>
      <vt:lpstr>6_Трек</vt:lpstr>
      <vt:lpstr>7_Трек</vt:lpstr>
      <vt:lpstr>8_Трек</vt:lpstr>
      <vt:lpstr>Тема Office</vt:lpstr>
      <vt:lpstr>Выпускная  квалификационная работа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 квалификационная работа</dc:title>
  <dc:creator>Luk</dc:creator>
  <cp:lastModifiedBy>Admin</cp:lastModifiedBy>
  <cp:revision>1</cp:revision>
  <dcterms:created xsi:type="dcterms:W3CDTF">2005-03-25T06:22:59Z</dcterms:created>
  <dcterms:modified xsi:type="dcterms:W3CDTF">2023-04-15T10:21:28Z</dcterms:modified>
</cp:coreProperties>
</file>