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385" r:id="rId2"/>
    <p:sldId id="395" r:id="rId3"/>
    <p:sldId id="396" r:id="rId4"/>
    <p:sldId id="394" r:id="rId5"/>
    <p:sldId id="397" r:id="rId6"/>
    <p:sldId id="39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22" autoAdjust="0"/>
  </p:normalViewPr>
  <p:slideViewPr>
    <p:cSldViewPr>
      <p:cViewPr varScale="1">
        <p:scale>
          <a:sx n="63" d="100"/>
          <a:sy n="63" d="100"/>
        </p:scale>
        <p:origin x="8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52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8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85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5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617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027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956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276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706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41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960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154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1472" y="5000625"/>
            <a:ext cx="442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Т-1-21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Соловьева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Валерия Станиславовна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12160" y="5000625"/>
            <a:ext cx="30243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Савченкова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Ильинична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6214" y="244193"/>
            <a:ext cx="871634" cy="104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0" y="285727"/>
            <a:ext cx="9144000" cy="369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117939" y="2928934"/>
            <a:ext cx="4908120" cy="86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туризма в Казахстане»</a:t>
            </a:r>
            <a:endParaRPr lang="ru-RU" sz="4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395780" y="784243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43.02.10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Туризм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Герб Смоленской области — Википедия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001" y="285727"/>
            <a:ext cx="1008112" cy="1124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8065" y="1497646"/>
            <a:ext cx="6907867" cy="15427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Выпускная квалификационная работа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ДИПЛОМНОГО ПРОЕКТА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933056"/>
            <a:ext cx="8496944" cy="302433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туризм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настоящее время является одной из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динамично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развивающихся отраслей внешнеэкономической деятельности. Неуклонный рост влияния туризма как на мировую экономику в целом, так и на экономику отдельных стран и регионов является одной из наиболее значительных, постоянных и долгосрочных тенденций, которая сопутствует формированию и развитию мирового хозяйства. Становится очевидным превращение туризма в крупную самостоятельную отрасль национальной экономики, деятельность которой направлена на удовлетворение специфических потребностей населения. </a:t>
            </a:r>
          </a:p>
        </p:txBody>
      </p:sp>
      <p:pic>
        <p:nvPicPr>
          <p:cNvPr id="2050" name="Picture 2" descr="UNWTO: международный туризм остается в кризис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404664"/>
            <a:ext cx="5715000" cy="321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5112568"/>
          </a:xfrm>
        </p:spPr>
        <p:txBody>
          <a:bodyPr>
            <a:normAutofit/>
          </a:bodyPr>
          <a:lstStyle/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Казахстан, обладая уникальными природными ресурсами и самобытной культурой кочевого народа, имеет огромный нереализованный потенциал для развития туризма на международном и региональном рынках.</a:t>
            </a:r>
          </a:p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Туристический потенциал рекреационных ресурсов и историко-культурного наследия позволяет Казахстану гармонично интегрироваться в международный рынок туризма и достичь интенсивного развития туризма в стране. Это обеспечит устойчивый рост занятости и доходов населения, стимулирование развития смежных с туризмом отраслей и увеличение притока инвестиций в национальную экономику.</a:t>
            </a:r>
          </a:p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Индустрия туризма в Республике Казахстан на государственном уровне признана одной из приоритетных отраслей экономики. В реализации положений индустриально-инновационного развития экономики Казахстана ведущая роль принадлежит системе отечественных кластеров.</a:t>
            </a:r>
          </a:p>
          <a:p>
            <a:pPr marL="34290" indent="0" algn="just">
              <a:buNone/>
            </a:pPr>
            <a:endParaRPr lang="ru-RU" dirty="0"/>
          </a:p>
        </p:txBody>
      </p:sp>
      <p:pic>
        <p:nvPicPr>
          <p:cNvPr id="3076" name="Picture 4" descr="Развитие туризма в Казахста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25928"/>
            <a:ext cx="34563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Поколение Независимости. Как Казахстан реформирует политическую культуру |  В мире | Политика | Аргументы и Факт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25928"/>
            <a:ext cx="34563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996952"/>
            <a:ext cx="8568952" cy="4038600"/>
          </a:xfrm>
        </p:spPr>
        <p:txBody>
          <a:bodyPr/>
          <a:lstStyle/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 Казахстан предоставляет практически все существующие виды туризма – познавательный, развлекательный, этнический, экологический, оздоровительный, детский, спортивный, охотничий, конный, приключенческий. Для туристов предлагается более 700 маршрутов путешествий по всей территории Казахстана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" indent="0" algn="just">
              <a:buNone/>
            </a:pP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формирования привлекательного туристского имиджа Казахстана на мировом туристском рынке разработана целенаправленная Программа по продвижению туристского потенциала Казахстана. Она предусматривает участие в международных туристских форумах, проведение выставок, ярмарок, размещение и трансляцию рекламных видеороликов на ведущих телеканалах мира, а также проведение инфотуров для представителей зарубежных СМИ и выпуск рекламно-информационной продукции.</a:t>
            </a:r>
          </a:p>
          <a:p>
            <a:pPr marL="34290" indent="0"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Выставка « KITF 2022» в Алматы, апрель 20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92864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захстан представил идею экотуризма на выставке в Шанхае | BaigeNews.kz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76672"/>
            <a:ext cx="3926169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7404653" cy="4038600"/>
          </a:xfrm>
        </p:spPr>
        <p:txBody>
          <a:bodyPr/>
          <a:lstStyle/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Заметно выросла доля в ВВП Республики Казахстан доходов от туристического бизнеса. Этот показатель почти сравнялся с показателями Кыргызстана и Германии.</a:t>
            </a:r>
          </a:p>
          <a:p>
            <a:pPr marL="34290" indent="0" algn="just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2000 году доля туризма в ВВП республики составляла 0,02%, а в 2010 году этот показатель уже составил 1,8% [4].</a:t>
            </a:r>
          </a:p>
          <a:p>
            <a:pPr marL="34290" indent="0" algn="just" fontAlgn="base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данным Агентства Республики Казахстан по статистике в январе-июне 2011 года общее количество обслуженных посетителей увеличилось на 45,9% по сравнению с аналогичным периодом 2010 года и составило 9 729,8 тыс. человек (в январе-июне 2010 года 6 669,0 тыс. человек).</a:t>
            </a:r>
          </a:p>
          <a:p>
            <a:pPr marL="34290" indent="0">
              <a:buNone/>
            </a:pPr>
            <a:endParaRPr lang="ru-RU" dirty="0" smtClean="0"/>
          </a:p>
          <a:p>
            <a:pPr marL="34290" indent="0">
              <a:buNone/>
            </a:pPr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4328358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5067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064896" cy="5184576"/>
          </a:xfrm>
        </p:spPr>
        <p:txBody>
          <a:bodyPr>
            <a:normAutofit fontScale="70000" lnSpcReduction="20000"/>
          </a:bodyPr>
          <a:lstStyle/>
          <a:p>
            <a:pPr marL="34290" indent="0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туристического рынка в Казахстане: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наличием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уникальных природных зон и заповедников, историко-культурных достопримечательностей мирового уровня;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выгодное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положение, что способствует притоку туристов из стран СНГ;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незначительное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туризма на экономику страны;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отсутствие широкого спектра анимационных программ;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большинство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туристических фирм ориентируются на эмиссивные туристические рынки;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выездного туризма более динамичны, нежели внутреннего и въездного;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возможность развития практически всех видов туризма;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непризнание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туристской деятельности приоритетом со стороны местных органов управления;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туристический имидж Казахстана;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отсутствие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квалифицированных кадров в сфере туризма.</a:t>
            </a:r>
          </a:p>
          <a:p>
            <a:pPr marL="3429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29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2853</TotalTime>
  <Words>489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Тема Office</vt:lpstr>
      <vt:lpstr>Выпускная квалификационная работа  ЗАЩИТА ДИПЛОМНОГО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Admin</cp:lastModifiedBy>
  <cp:revision>146</cp:revision>
  <dcterms:created xsi:type="dcterms:W3CDTF">2005-03-25T06:22:59Z</dcterms:created>
  <dcterms:modified xsi:type="dcterms:W3CDTF">2023-04-15T10:46:37Z</dcterms:modified>
</cp:coreProperties>
</file>