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E0D3B9C-5609-45B0-BAFC-BD37845CE9B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2C0889-C700-4976-BD18-172CEBD58D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71538" y="714375"/>
            <a:ext cx="6500837" cy="385763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Из чего же, из чего же из чего же сделаны наши девчонки и мальчишки ????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katyaburg.ru/sites/default/files/pictures/prikoly/neudachnye_detskie_fotografii_deti_na_foto_vyshli_ne_ochen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928934"/>
            <a:ext cx="3119416" cy="3378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14348" y="500042"/>
            <a:ext cx="8001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мальчиков и девочек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безусловно, должно быть разным. Прежде всего, потому, что у них совершенно разные психологические особенности.</a:t>
            </a:r>
          </a:p>
        </p:txBody>
      </p:sp>
      <p:pic>
        <p:nvPicPr>
          <p:cNvPr id="1028" name="Picture 4" descr="http://kykyryzo.ru/wp-content/uploads/2014/02/yumora-nemnogo-kartinki-smeshnye-kartinki-fotoprikoly_8245923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928934"/>
            <a:ext cx="4824406" cy="3618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User\Desktop\IMG_08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5717697" cy="4286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29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Мальчики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будут благодарны вам за предоставление им самостоятельности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71481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девочки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более беспомощные и всегда нуждаются в поддержке.</a:t>
            </a:r>
          </a:p>
        </p:txBody>
      </p:sp>
      <p:pic>
        <p:nvPicPr>
          <p:cNvPr id="16387" name="Picture 3" descr="C:\Users\User\Desktop\IMG_2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5958119" cy="4466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Воспитывая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надо помнить, что ему необходимо предоставлять возможность добиваться много самому, без помощи взрослых</a:t>
            </a:r>
          </a:p>
        </p:txBody>
      </p:sp>
      <p:pic>
        <p:nvPicPr>
          <p:cNvPr id="18434" name="Picture 2" descr="C:\Users\User\Desktop\IMG_1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5289197" cy="3965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девочке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предъявлять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завышено жесткие требования, то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девочка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начинает сомневаться, что её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любят…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User\Desktop\IMG_13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1434" y="2428868"/>
            <a:ext cx="5431811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357166"/>
            <a:ext cx="80010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Ну и конечно, не стоит забывать, что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мальчики и девочки должны быть уверены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их любят.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И тем и другим необходима постоянная поддержка, как вы поняли, каждому своя, особенная.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И тогда у детей будет внутренняя защищенность, которая поможет им быть хорошими людьми, любящими своих родных и близких.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57166"/>
            <a:ext cx="792961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запомнить: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Мальчикам надо чаще говорить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вы верите в них. Признавать их достижения.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Девочкам необходимо знать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их любят просто так и такими,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они есть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Мальчики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должны быть уверены в том, что они всего достигнут в жизни, и эту уверенность в них надо вселять путём постоянных похвал.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Девочки и так уверены в 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у них всё получится, поэтому их надо учить быть реалистками, а не витать в облаках.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Мальчикам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для достижения цели необходима чёткая мотивация.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Девочкам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нужна реальная поддержка и помощь.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Мальчиков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надо учить оказывать поддержку и помощь окружающим - это поднимает их авторитет в своих собственных глазах.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Девочки интуитивно надеются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им обязательно кто-то поможет, и их надо мягко "спускать на землю" и учить искать выход из затруднительных ситуаций.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.kerch.com.ru/Pictures/Articles/00056041/56041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667546" cy="50006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429264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Всего доброго!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92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Из чего же, из чего же из чего же сделаны наши девчонки и мальчишки ????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чего же, из чего же из чего же сделаны наши девчонки и мальчишки ????</dc:title>
  <dc:creator>User</dc:creator>
  <cp:lastModifiedBy>User</cp:lastModifiedBy>
  <cp:revision>6</cp:revision>
  <dcterms:created xsi:type="dcterms:W3CDTF">2016-11-22T23:38:37Z</dcterms:created>
  <dcterms:modified xsi:type="dcterms:W3CDTF">2016-11-23T00:36:02Z</dcterms:modified>
</cp:coreProperties>
</file>