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2517117-BD66-4D6D-8688-68D9E32C66A7}" type="datetime1">
              <a:rPr lang="en-US"/>
              <a:pPr lvl="0"/>
              <a:t>4/15/2023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1625BD9-284E-44FD-B480-317F8BC502D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5952"/>
      </p:ext>
    </p:extLst>
  </p:cSld>
  <p:clrMapOvr>
    <a:masterClrMapping/>
  </p:clrMapOvr>
  <p:transition spd="slow">
    <p:wipe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7DDDF27-B1B1-446B-9FD1-0AB3FDB5CF58}" type="datetime1">
              <a:rPr lang="en-US"/>
              <a:pPr lvl="0"/>
              <a:t>4/15/2023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9B2C73A-983A-4EDE-9583-808B3989031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38165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82C686C-A6C6-4F2A-8E24-E16FBB30BDA7}" type="datetime1">
              <a:rPr lang="en-US"/>
              <a:pPr lvl="0"/>
              <a:t>4/15/2023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6624FDA-12BB-4DEF-8D6A-F081CE619B1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175104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E27230-3654-47B6-B455-AEE9400FFD57}" type="datetime1">
              <a:rPr lang="en-US"/>
              <a:pPr lvl="0"/>
              <a:t>4/15/2023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04D4BD6-5010-4150-9309-0CEF3B2D8C8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49571"/>
      </p:ext>
    </p:extLst>
  </p:cSld>
  <p:clrMapOvr>
    <a:masterClrMapping/>
  </p:clrMapOvr>
  <p:transition spd="slow">
    <p:wipe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BC8BBE6-1A4D-454A-80B9-D25AE79B5FAC}" type="datetime1">
              <a:rPr lang="en-US"/>
              <a:pPr lvl="0"/>
              <a:t>4/15/2023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40AA5D9-AA4C-420E-BB89-15941DD3477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5498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291D732-3537-4B41-B46F-B7BDA7A406D0}" type="datetime1">
              <a:rPr lang="en-US"/>
              <a:pPr lvl="0"/>
              <a:t>4/15/2023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772E118-21D0-4152-862F-F1260DAFCEB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664383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5BD23DE-490D-4A27-961A-46990168BA39}" type="datetime1">
              <a:rPr lang="en-US"/>
              <a:pPr lvl="0"/>
              <a:t>4/15/2023</a:t>
            </a:fld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23930E8-5777-4A55-A20F-4A34EEFF9F3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9050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5FE35B5-8054-4A78-B798-0803D889DDC8}" type="datetime1">
              <a:rPr lang="en-US"/>
              <a:pPr lvl="0"/>
              <a:t>4/15/2023</a:t>
            </a:fld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E38EDBB-66DF-4CFE-8B24-A226C6E9700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004995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991D2EF-017C-4E71-AE2B-E112B38368C8}" type="datetime1">
              <a:rPr lang="en-US"/>
              <a:pPr lvl="0"/>
              <a:t>4/15/2023</a:t>
            </a:fld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F17D0E3-C8A2-4CDE-A187-21E8790F381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75818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15F1723-C0B7-4A6E-8417-2D44270D8F97}" type="datetime1">
              <a:rPr lang="en-US"/>
              <a:pPr lvl="0"/>
              <a:t>4/15/2023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5D0B4A5-2E55-42BC-B31F-6BB8AAAC22D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33402"/>
      </p:ext>
    </p:extLst>
  </p:cSld>
  <p:clrMapOvr>
    <a:masterClrMapping/>
  </p:clrMapOvr>
  <p:transition spd="slow">
    <p:wipe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4B4791E-BCE7-4CF8-BB65-896869EBD40E}" type="datetime1">
              <a:rPr lang="en-US"/>
              <a:pPr lvl="0"/>
              <a:t>4/15/2023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B07368D-D3F8-419D-BD06-2954E950D54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49069"/>
      </p:ext>
    </p:extLst>
  </p:cSld>
  <p:clrMapOvr>
    <a:masterClrMapping/>
  </p:clrMapOvr>
  <p:transition spd="slow">
    <p:wipe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A36CCEE7-520F-4144-B1F8-C725841FA803}" type="datetime1">
              <a:rPr lang="en-US"/>
              <a:pPr lvl="0"/>
              <a:t>4/15/2023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43C877AD-7111-4E34-970D-A3B0B2157E9A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Move="1" noResize="1"/>
          </p:cNvSpPr>
          <p:nvPr/>
        </p:nvSpPr>
        <p:spPr>
          <a:xfrm>
            <a:off x="0" y="0"/>
            <a:ext cx="12191996" cy="6858000"/>
          </a:xfrm>
          <a:prstGeom prst="rect">
            <a:avLst/>
          </a:prstGeom>
          <a:solidFill>
            <a:srgbClr val="0000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Рисунок 6" descr="Изображение выглядит как вода, на открытом воздухе, дерево, небо&#10;&#10;Автоматически созданное описание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b="14449"/>
          <a:stretch>
            <a:fillRect/>
          </a:stretch>
        </p:blipFill>
        <p:spPr>
          <a:xfrm>
            <a:off x="18" y="0"/>
            <a:ext cx="12191978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Заголовок 1"/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900522"/>
          </a:xfrm>
        </p:spPr>
        <p:txBody>
          <a:bodyPr/>
          <a:lstStyle/>
          <a:p>
            <a:pPr lvl="0"/>
            <a:r>
              <a:rPr lang="ru-RU">
                <a:solidFill>
                  <a:srgbClr val="FFFFFF"/>
                </a:solidFill>
                <a:latin typeface="Times New Roman"/>
                <a:cs typeface="Times New Roman"/>
              </a:rPr>
              <a:t>THE</a:t>
            </a:r>
            <a:br>
              <a:rPr lang="ru-RU">
                <a:solidFill>
                  <a:srgbClr val="FFFFFF"/>
                </a:solidFill>
                <a:latin typeface="Times New Roman"/>
                <a:cs typeface="Times New Roman"/>
              </a:rPr>
            </a:br>
            <a:r>
              <a:rPr lang="ru-RU">
                <a:solidFill>
                  <a:srgbClr val="FFFFFF"/>
                </a:solidFill>
                <a:latin typeface="Times New Roman"/>
                <a:cs typeface="Times New Roman"/>
              </a:rPr>
              <a:t>INDIGIRKA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361462" y="5668109"/>
            <a:ext cx="3116384" cy="1138757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Move="1" noResize="1"/>
          </p:cNvSpPr>
          <p:nvPr/>
        </p:nvSpPr>
        <p:spPr>
          <a:xfrm>
            <a:off x="0" y="0"/>
            <a:ext cx="12191996" cy="6858000"/>
          </a:xfrm>
          <a:prstGeom prst="rect">
            <a:avLst/>
          </a:prstGeom>
          <a:solidFill>
            <a:srgbClr val="0000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calm movement of water in the river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r="-2" b="15726"/>
          <a:stretch>
            <a:fillRect/>
          </a:stretch>
        </p:blipFill>
        <p:spPr>
          <a:xfrm>
            <a:off x="18" y="0"/>
            <a:ext cx="12191978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1524003" y="1122361"/>
            <a:ext cx="9144000" cy="2900522"/>
          </a:xfrm>
        </p:spPr>
        <p:txBody>
          <a:bodyPr anchor="b" anchorCtr="1"/>
          <a:lstStyle/>
          <a:p>
            <a:pPr lvl="0" algn="ctr"/>
            <a:r>
              <a:rPr lang="en-US" sz="6000">
                <a:solidFill>
                  <a:srgbClr val="FFFFFF"/>
                </a:solidFill>
              </a:rPr>
              <a:t>ABOUT THIS RIVER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Move="1" noResize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4472C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1381" r="-1" b="14327"/>
          <a:stretch>
            <a:fillRect/>
          </a:stretch>
        </p:blipFill>
        <p:spPr>
          <a:xfrm>
            <a:off x="18" y="9"/>
            <a:ext cx="12188933" cy="685799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1524003" y="1122361"/>
            <a:ext cx="9144000" cy="3063239"/>
          </a:xfrm>
        </p:spPr>
        <p:txBody>
          <a:bodyPr anchor="b" anchorCtr="1"/>
          <a:lstStyle/>
          <a:p>
            <a:pPr lvl="0" algn="ctr"/>
            <a:r>
              <a:rPr lang="en-US" sz="6600">
                <a:solidFill>
                  <a:srgbClr val="FFFFFF"/>
                </a:solidFill>
              </a:rPr>
              <a:t>LOCATION</a:t>
            </a:r>
          </a:p>
        </p:txBody>
      </p:sp>
      <p:sp>
        <p:nvSpPr>
          <p:cNvPr id="5" name="sketchy line"/>
          <p:cNvSpPr>
            <a:spLocks noMove="1" noResize="1"/>
          </p:cNvSpPr>
          <p:nvPr/>
        </p:nvSpPr>
        <p:spPr>
          <a:xfrm>
            <a:off x="3974201" y="4368619"/>
            <a:ext cx="4243593" cy="1828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243589"/>
              <a:gd name="f7" fmla="val 18288"/>
              <a:gd name="f8" fmla="val 213395"/>
              <a:gd name="f9" fmla="val -21006"/>
              <a:gd name="f10" fmla="val 307421"/>
              <a:gd name="f11" fmla="val -18116"/>
              <a:gd name="f12" fmla="val 478919"/>
              <a:gd name="f13" fmla="val 650417"/>
              <a:gd name="f14" fmla="val 18116"/>
              <a:gd name="f15" fmla="val 831092"/>
              <a:gd name="f16" fmla="val -21237"/>
              <a:gd name="f17" fmla="val 957839"/>
              <a:gd name="f18" fmla="val 1084586"/>
              <a:gd name="f19" fmla="val 21237"/>
              <a:gd name="f20" fmla="val 1301682"/>
              <a:gd name="f21" fmla="val 25124"/>
              <a:gd name="f22" fmla="val 1521630"/>
              <a:gd name="f23" fmla="val 1741578"/>
              <a:gd name="f24" fmla="val -25124"/>
              <a:gd name="f25" fmla="val 1970269"/>
              <a:gd name="f26" fmla="val -29139"/>
              <a:gd name="f27" fmla="val 2212729"/>
              <a:gd name="f28" fmla="val 2455189"/>
              <a:gd name="f29" fmla="val 29139"/>
              <a:gd name="f30" fmla="val 2558847"/>
              <a:gd name="f31" fmla="val -4796"/>
              <a:gd name="f32" fmla="val 2734084"/>
              <a:gd name="f33" fmla="val 2909321"/>
              <a:gd name="f34" fmla="val 4796"/>
              <a:gd name="f35" fmla="val 3097217"/>
              <a:gd name="f36" fmla="val -13409"/>
              <a:gd name="f37" fmla="val 3255439"/>
              <a:gd name="f38" fmla="val 3413662"/>
              <a:gd name="f39" fmla="val 13409"/>
              <a:gd name="f40" fmla="val 3979999"/>
              <a:gd name="f41" fmla="val -10121"/>
              <a:gd name="f42" fmla="val 4244484"/>
              <a:gd name="f43" fmla="val 8974"/>
              <a:gd name="f44" fmla="val 4243043"/>
              <a:gd name="f45" fmla="val 9359"/>
              <a:gd name="f46" fmla="val 4058777"/>
              <a:gd name="f47" fmla="val 31246"/>
              <a:gd name="f48" fmla="val 3910348"/>
              <a:gd name="f49" fmla="val 3158"/>
              <a:gd name="f50" fmla="val 3594926"/>
              <a:gd name="f51" fmla="val 3279504"/>
              <a:gd name="f52" fmla="val 33418"/>
              <a:gd name="f53" fmla="val 3319955"/>
              <a:gd name="f54" fmla="val -3977"/>
              <a:gd name="f55" fmla="val 3073571"/>
              <a:gd name="f56" fmla="val 2827187"/>
              <a:gd name="f57" fmla="val 40553"/>
              <a:gd name="f58" fmla="val 2767387"/>
              <a:gd name="f59" fmla="val 1863"/>
              <a:gd name="f60" fmla="val 2552216"/>
              <a:gd name="f61" fmla="val 2337046"/>
              <a:gd name="f62" fmla="val 34713"/>
              <a:gd name="f63" fmla="val 2181871"/>
              <a:gd name="f64" fmla="val 19527"/>
              <a:gd name="f65" fmla="val 1903553"/>
              <a:gd name="f66" fmla="val 1625235"/>
              <a:gd name="f67" fmla="val 17049"/>
              <a:gd name="f68" fmla="val 1557672"/>
              <a:gd name="f69" fmla="val 24174"/>
              <a:gd name="f70" fmla="val 1212454"/>
              <a:gd name="f71" fmla="val 867236"/>
              <a:gd name="f72" fmla="val 12402"/>
              <a:gd name="f73" fmla="val 874382"/>
              <a:gd name="f74" fmla="val 15627"/>
              <a:gd name="f75" fmla="val 733535"/>
              <a:gd name="f76" fmla="val 592688"/>
              <a:gd name="f77" fmla="val 20949"/>
              <a:gd name="f78" fmla="val 183477"/>
              <a:gd name="f79" fmla="val 14753"/>
              <a:gd name="f80" fmla="val -229"/>
              <a:gd name="f81" fmla="val 14222"/>
              <a:gd name="f82" fmla="val 509"/>
              <a:gd name="f83" fmla="val 5816"/>
              <a:gd name="f84" fmla="val 143690"/>
              <a:gd name="f85" fmla="val 16630"/>
              <a:gd name="f86" fmla="val 266667"/>
              <a:gd name="f87" fmla="val 14847"/>
              <a:gd name="f88" fmla="val 521355"/>
              <a:gd name="f89" fmla="val 776043"/>
              <a:gd name="f90" fmla="val -14847"/>
              <a:gd name="f91" fmla="val 814491"/>
              <a:gd name="f92" fmla="val -17363"/>
              <a:gd name="f93" fmla="val 1000275"/>
              <a:gd name="f94" fmla="val 1186059"/>
              <a:gd name="f95" fmla="val 17363"/>
              <a:gd name="f96" fmla="val 1352504"/>
              <a:gd name="f97" fmla="val -23507"/>
              <a:gd name="f98" fmla="val 1690756"/>
              <a:gd name="f99" fmla="val 23507"/>
              <a:gd name="f100" fmla="val 1889525"/>
              <a:gd name="f101" fmla="val 5871"/>
              <a:gd name="f102" fmla="val 2127857"/>
              <a:gd name="f103" fmla="val 2366189"/>
              <a:gd name="f104" fmla="val -5871"/>
              <a:gd name="f105" fmla="val 2620628"/>
              <a:gd name="f106" fmla="val -27997"/>
              <a:gd name="f107" fmla="val 2776520"/>
              <a:gd name="f108" fmla="val 2932412"/>
              <a:gd name="f109" fmla="val 27997"/>
              <a:gd name="f110" fmla="val 3131683"/>
              <a:gd name="f111" fmla="val -25073"/>
              <a:gd name="f112" fmla="val 3467618"/>
              <a:gd name="f113" fmla="val 3803553"/>
              <a:gd name="f114" fmla="val 25073"/>
              <a:gd name="f115" fmla="val 4017371"/>
              <a:gd name="f116" fmla="val 3071"/>
              <a:gd name="f117" fmla="val 4243134"/>
              <a:gd name="f118" fmla="val 6162"/>
              <a:gd name="f119" fmla="val 4243492"/>
              <a:gd name="f120" fmla="val 11775"/>
              <a:gd name="f121" fmla="val 4017834"/>
              <a:gd name="f122" fmla="val -5779"/>
              <a:gd name="f123" fmla="val 3834586"/>
              <a:gd name="f124" fmla="val 13376"/>
              <a:gd name="f125" fmla="val 3355266"/>
              <a:gd name="f126" fmla="val 23200"/>
              <a:gd name="f127" fmla="val 3204179"/>
              <a:gd name="f128" fmla="val 2869"/>
              <a:gd name="f129" fmla="val 2903827"/>
              <a:gd name="f130" fmla="val 2603475"/>
              <a:gd name="f131" fmla="val 33707"/>
              <a:gd name="f132" fmla="val 2526187"/>
              <a:gd name="f133" fmla="val 46187"/>
              <a:gd name="f134" fmla="val 1899271"/>
              <a:gd name="f135" fmla="val -9611"/>
              <a:gd name="f136" fmla="val 1966289"/>
              <a:gd name="f137" fmla="val 29692"/>
              <a:gd name="f138" fmla="val 1733809"/>
              <a:gd name="f139" fmla="val 1501329"/>
              <a:gd name="f140" fmla="val 6884"/>
              <a:gd name="f141" fmla="val 1343612"/>
              <a:gd name="f142" fmla="val 12492"/>
              <a:gd name="f143" fmla="val 1085146"/>
              <a:gd name="f144" fmla="val 826680"/>
              <a:gd name="f145" fmla="val 24084"/>
              <a:gd name="f146" fmla="val 778184"/>
              <a:gd name="f147" fmla="val 35607"/>
              <a:gd name="f148" fmla="val 264526"/>
              <a:gd name="f149" fmla="val 969"/>
              <a:gd name="f150" fmla="val 120277"/>
              <a:gd name="f151" fmla="val 4268"/>
              <a:gd name="f152" fmla="val 766"/>
              <a:gd name="f153" fmla="val 10800"/>
              <a:gd name="f154" fmla="val -457"/>
              <a:gd name="f155" fmla="val 8180"/>
              <a:gd name="f156" fmla="+- 0 0 -90"/>
              <a:gd name="f157" fmla="*/ f3 1 4243589"/>
              <a:gd name="f158" fmla="*/ f4 1 18288"/>
              <a:gd name="f159" fmla="val f5"/>
              <a:gd name="f160" fmla="val f6"/>
              <a:gd name="f161" fmla="val f7"/>
              <a:gd name="f162" fmla="*/ f156 f0 1"/>
              <a:gd name="f163" fmla="+- f161 0 f159"/>
              <a:gd name="f164" fmla="+- f160 0 f159"/>
              <a:gd name="f165" fmla="*/ f162 1 f2"/>
              <a:gd name="f166" fmla="*/ f164 1 4243589"/>
              <a:gd name="f167" fmla="*/ f163 1 18288"/>
              <a:gd name="f168" fmla="*/ 0 f164 1"/>
              <a:gd name="f169" fmla="*/ 0 f163 1"/>
              <a:gd name="f170" fmla="*/ 478919 f164 1"/>
              <a:gd name="f171" fmla="*/ 957839 f164 1"/>
              <a:gd name="f172" fmla="*/ 1521630 f164 1"/>
              <a:gd name="f173" fmla="*/ 2212729 f164 1"/>
              <a:gd name="f174" fmla="*/ 2734084 f164 1"/>
              <a:gd name="f175" fmla="*/ 3255439 f164 1"/>
              <a:gd name="f176" fmla="*/ 4243589 f164 1"/>
              <a:gd name="f177" fmla="*/ 18288 f163 1"/>
              <a:gd name="f178" fmla="*/ 3594926 f164 1"/>
              <a:gd name="f179" fmla="*/ 3073571 f164 1"/>
              <a:gd name="f180" fmla="*/ 2552216 f164 1"/>
              <a:gd name="f181" fmla="*/ 1903553 f164 1"/>
              <a:gd name="f182" fmla="*/ 1212454 f164 1"/>
              <a:gd name="f183" fmla="*/ 733535 f164 1"/>
              <a:gd name="f184" fmla="+- f165 0 f1"/>
              <a:gd name="f185" fmla="*/ f168 1 4243589"/>
              <a:gd name="f186" fmla="*/ f169 1 18288"/>
              <a:gd name="f187" fmla="*/ f170 1 4243589"/>
              <a:gd name="f188" fmla="*/ f171 1 4243589"/>
              <a:gd name="f189" fmla="*/ f172 1 4243589"/>
              <a:gd name="f190" fmla="*/ f173 1 4243589"/>
              <a:gd name="f191" fmla="*/ f174 1 4243589"/>
              <a:gd name="f192" fmla="*/ f175 1 4243589"/>
              <a:gd name="f193" fmla="*/ f176 1 4243589"/>
              <a:gd name="f194" fmla="*/ f177 1 18288"/>
              <a:gd name="f195" fmla="*/ f178 1 4243589"/>
              <a:gd name="f196" fmla="*/ f179 1 4243589"/>
              <a:gd name="f197" fmla="*/ f180 1 4243589"/>
              <a:gd name="f198" fmla="*/ f181 1 4243589"/>
              <a:gd name="f199" fmla="*/ f182 1 4243589"/>
              <a:gd name="f200" fmla="*/ f183 1 4243589"/>
              <a:gd name="f201" fmla="*/ f159 1 f166"/>
              <a:gd name="f202" fmla="*/ f160 1 f166"/>
              <a:gd name="f203" fmla="*/ f159 1 f167"/>
              <a:gd name="f204" fmla="*/ f161 1 f167"/>
              <a:gd name="f205" fmla="*/ f185 1 f166"/>
              <a:gd name="f206" fmla="*/ f186 1 f167"/>
              <a:gd name="f207" fmla="*/ f187 1 f166"/>
              <a:gd name="f208" fmla="*/ f188 1 f166"/>
              <a:gd name="f209" fmla="*/ f189 1 f166"/>
              <a:gd name="f210" fmla="*/ f190 1 f166"/>
              <a:gd name="f211" fmla="*/ f191 1 f166"/>
              <a:gd name="f212" fmla="*/ f192 1 f166"/>
              <a:gd name="f213" fmla="*/ f193 1 f166"/>
              <a:gd name="f214" fmla="*/ f194 1 f167"/>
              <a:gd name="f215" fmla="*/ f195 1 f166"/>
              <a:gd name="f216" fmla="*/ f196 1 f166"/>
              <a:gd name="f217" fmla="*/ f197 1 f166"/>
              <a:gd name="f218" fmla="*/ f198 1 f166"/>
              <a:gd name="f219" fmla="*/ f199 1 f166"/>
              <a:gd name="f220" fmla="*/ f200 1 f166"/>
              <a:gd name="f221" fmla="*/ f201 f157 1"/>
              <a:gd name="f222" fmla="*/ f202 f157 1"/>
              <a:gd name="f223" fmla="*/ f204 f158 1"/>
              <a:gd name="f224" fmla="*/ f203 f158 1"/>
              <a:gd name="f225" fmla="*/ f205 f157 1"/>
              <a:gd name="f226" fmla="*/ f206 f158 1"/>
              <a:gd name="f227" fmla="*/ f207 f157 1"/>
              <a:gd name="f228" fmla="*/ f208 f157 1"/>
              <a:gd name="f229" fmla="*/ f209 f157 1"/>
              <a:gd name="f230" fmla="*/ f210 f157 1"/>
              <a:gd name="f231" fmla="*/ f211 f157 1"/>
              <a:gd name="f232" fmla="*/ f212 f157 1"/>
              <a:gd name="f233" fmla="*/ f213 f157 1"/>
              <a:gd name="f234" fmla="*/ f214 f158 1"/>
              <a:gd name="f235" fmla="*/ f215 f157 1"/>
              <a:gd name="f236" fmla="*/ f216 f157 1"/>
              <a:gd name="f237" fmla="*/ f217 f157 1"/>
              <a:gd name="f238" fmla="*/ f218 f157 1"/>
              <a:gd name="f239" fmla="*/ f219 f157 1"/>
              <a:gd name="f240" fmla="*/ f220 f15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84">
                <a:pos x="f225" y="f226"/>
              </a:cxn>
              <a:cxn ang="f184">
                <a:pos x="f227" y="f226"/>
              </a:cxn>
              <a:cxn ang="f184">
                <a:pos x="f228" y="f226"/>
              </a:cxn>
              <a:cxn ang="f184">
                <a:pos x="f229" y="f226"/>
              </a:cxn>
              <a:cxn ang="f184">
                <a:pos x="f230" y="f226"/>
              </a:cxn>
              <a:cxn ang="f184">
                <a:pos x="f231" y="f226"/>
              </a:cxn>
              <a:cxn ang="f184">
                <a:pos x="f232" y="f226"/>
              </a:cxn>
              <a:cxn ang="f184">
                <a:pos x="f233" y="f226"/>
              </a:cxn>
              <a:cxn ang="f184">
                <a:pos x="f233" y="f234"/>
              </a:cxn>
              <a:cxn ang="f184">
                <a:pos x="f235" y="f234"/>
              </a:cxn>
              <a:cxn ang="f184">
                <a:pos x="f236" y="f234"/>
              </a:cxn>
              <a:cxn ang="f184">
                <a:pos x="f237" y="f234"/>
              </a:cxn>
              <a:cxn ang="f184">
                <a:pos x="f238" y="f234"/>
              </a:cxn>
              <a:cxn ang="f184">
                <a:pos x="f239" y="f234"/>
              </a:cxn>
              <a:cxn ang="f184">
                <a:pos x="f240" y="f234"/>
              </a:cxn>
              <a:cxn ang="f184">
                <a:pos x="f225" y="f234"/>
              </a:cxn>
              <a:cxn ang="f184">
                <a:pos x="f225" y="f226"/>
              </a:cxn>
            </a:cxnLst>
            <a:rect l="f221" t="f224" r="f222" b="f223"/>
            <a:pathLst>
              <a:path w="4243589" h="18288" fill="none">
                <a:moveTo>
                  <a:pt x="f5" y="f5"/>
                </a:moveTo>
                <a:cubicBezTo>
                  <a:pt x="f8" y="f9"/>
                  <a:pt x="f10" y="f11"/>
                  <a:pt x="f12" y="f5"/>
                </a:cubicBezTo>
                <a:cubicBezTo>
                  <a:pt x="f13" y="f14"/>
                  <a:pt x="f15" y="f16"/>
                  <a:pt x="f17" y="f5"/>
                </a:cubicBezTo>
                <a:cubicBezTo>
                  <a:pt x="f18" y="f19"/>
                  <a:pt x="f20" y="f21"/>
                  <a:pt x="f22" y="f5"/>
                </a:cubicBezTo>
                <a:cubicBezTo>
                  <a:pt x="f23" y="f24"/>
                  <a:pt x="f25" y="f26"/>
                  <a:pt x="f27" y="f5"/>
                </a:cubicBezTo>
                <a:cubicBezTo>
                  <a:pt x="f28" y="f29"/>
                  <a:pt x="f30" y="f31"/>
                  <a:pt x="f32" y="f5"/>
                </a:cubicBezTo>
                <a:cubicBezTo>
                  <a:pt x="f33" y="f34"/>
                  <a:pt x="f35" y="f36"/>
                  <a:pt x="f37" y="f5"/>
                </a:cubicBezTo>
                <a:cubicBezTo>
                  <a:pt x="f38" y="f39"/>
                  <a:pt x="f40" y="f41"/>
                  <a:pt x="f6" y="f5"/>
                </a:cubicBezTo>
                <a:cubicBezTo>
                  <a:pt x="f42" y="f43"/>
                  <a:pt x="f44" y="f45"/>
                  <a:pt x="f6" y="f7"/>
                </a:cubicBezTo>
                <a:cubicBezTo>
                  <a:pt x="f46" y="f47"/>
                  <a:pt x="f48" y="f49"/>
                  <a:pt x="f50" y="f7"/>
                </a:cubicBezTo>
                <a:cubicBezTo>
                  <a:pt x="f51" y="f52"/>
                  <a:pt x="f53" y="f54"/>
                  <a:pt x="f55" y="f7"/>
                </a:cubicBezTo>
                <a:cubicBezTo>
                  <a:pt x="f56" y="f57"/>
                  <a:pt x="f58" y="f59"/>
                  <a:pt x="f60" y="f7"/>
                </a:cubicBezTo>
                <a:cubicBezTo>
                  <a:pt x="f61" y="f62"/>
                  <a:pt x="f63" y="f64"/>
                  <a:pt x="f65" y="f7"/>
                </a:cubicBezTo>
                <a:cubicBezTo>
                  <a:pt x="f66" y="f67"/>
                  <a:pt x="f68" y="f69"/>
                  <a:pt x="f70" y="f7"/>
                </a:cubicBezTo>
                <a:cubicBezTo>
                  <a:pt x="f71" y="f72"/>
                  <a:pt x="f73" y="f74"/>
                  <a:pt x="f75" y="f7"/>
                </a:cubicBezTo>
                <a:cubicBezTo>
                  <a:pt x="f76" y="f77"/>
                  <a:pt x="f78" y="f79"/>
                  <a:pt x="f5" y="f7"/>
                </a:cubicBezTo>
                <a:cubicBezTo>
                  <a:pt x="f80" y="f81"/>
                  <a:pt x="f82" y="f83"/>
                  <a:pt x="f5" y="f5"/>
                </a:cubicBezTo>
                <a:close/>
              </a:path>
              <a:path w="4243589" h="18288" stroke="0">
                <a:moveTo>
                  <a:pt x="f5" y="f5"/>
                </a:moveTo>
                <a:cubicBezTo>
                  <a:pt x="f84" y="f85"/>
                  <a:pt x="f86" y="f87"/>
                  <a:pt x="f88" y="f5"/>
                </a:cubicBezTo>
                <a:cubicBezTo>
                  <a:pt x="f89" y="f90"/>
                  <a:pt x="f91" y="f92"/>
                  <a:pt x="f93" y="f5"/>
                </a:cubicBezTo>
                <a:cubicBezTo>
                  <a:pt x="f94" y="f95"/>
                  <a:pt x="f96" y="f97"/>
                  <a:pt x="f22" y="f5"/>
                </a:cubicBezTo>
                <a:cubicBezTo>
                  <a:pt x="f98" y="f99"/>
                  <a:pt x="f100" y="f101"/>
                  <a:pt x="f102" y="f5"/>
                </a:cubicBezTo>
                <a:cubicBezTo>
                  <a:pt x="f103" y="f104"/>
                  <a:pt x="f105" y="f106"/>
                  <a:pt x="f107" y="f5"/>
                </a:cubicBezTo>
                <a:cubicBezTo>
                  <a:pt x="f108" y="f109"/>
                  <a:pt x="f110" y="f111"/>
                  <a:pt x="f112" y="f5"/>
                </a:cubicBezTo>
                <a:cubicBezTo>
                  <a:pt x="f113" y="f114"/>
                  <a:pt x="f115" y="f116"/>
                  <a:pt x="f6" y="f5"/>
                </a:cubicBezTo>
                <a:cubicBezTo>
                  <a:pt x="f117" y="f118"/>
                  <a:pt x="f119" y="f120"/>
                  <a:pt x="f6" y="f7"/>
                </a:cubicBezTo>
                <a:cubicBezTo>
                  <a:pt x="f121" y="f122"/>
                  <a:pt x="f123" y="f124"/>
                  <a:pt x="f50" y="f7"/>
                </a:cubicBezTo>
                <a:cubicBezTo>
                  <a:pt x="f125" y="f126"/>
                  <a:pt x="f127" y="f128"/>
                  <a:pt x="f129" y="f7"/>
                </a:cubicBezTo>
                <a:cubicBezTo>
                  <a:pt x="f130" y="f131"/>
                  <a:pt x="f132" y="f133"/>
                  <a:pt x="f27" y="f7"/>
                </a:cubicBezTo>
                <a:cubicBezTo>
                  <a:pt x="f134" y="f135"/>
                  <a:pt x="f136" y="f137"/>
                  <a:pt x="f138" y="f7"/>
                </a:cubicBezTo>
                <a:cubicBezTo>
                  <a:pt x="f139" y="f140"/>
                  <a:pt x="f141" y="f142"/>
                  <a:pt x="f143" y="f7"/>
                </a:cubicBezTo>
                <a:cubicBezTo>
                  <a:pt x="f144" y="f145"/>
                  <a:pt x="f146" y="f147"/>
                  <a:pt x="f88" y="f7"/>
                </a:cubicBezTo>
                <a:cubicBezTo>
                  <a:pt x="f148" y="f149"/>
                  <a:pt x="f150" y="f151"/>
                  <a:pt x="f5" y="f7"/>
                </a:cubicBezTo>
                <a:cubicBezTo>
                  <a:pt x="f152" y="f153"/>
                  <a:pt x="f154" y="f155"/>
                  <a:pt x="f5" y="f5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48" cap="rnd">
            <a:solidFill>
              <a:srgbClr val="FFFFFF">
                <a:alpha val="75000"/>
              </a:srgbClr>
            </a:solidFill>
            <a:prstDash val="solid"/>
            <a:round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Move="1" noResize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4472C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Заголовок 1"/>
          <p:cNvSpPr txBox="1">
            <a:spLocks noGrp="1"/>
          </p:cNvSpPr>
          <p:nvPr>
            <p:ph type="title"/>
          </p:nvPr>
        </p:nvSpPr>
        <p:spPr>
          <a:xfrm>
            <a:off x="890342" y="640080"/>
            <a:ext cx="3734016" cy="3566160"/>
          </a:xfrm>
        </p:spPr>
        <p:txBody>
          <a:bodyPr anchor="b"/>
          <a:lstStyle/>
          <a:p>
            <a:pPr lvl="0"/>
            <a:r>
              <a:rPr lang="en-US" sz="3600"/>
              <a:t>The Indigirka river is     spread  in Russia in Republic of Sakha.</a:t>
            </a:r>
            <a:endParaRPr lang="en-US" sz="3600">
              <a:cs typeface="Calibri Light"/>
            </a:endParaRPr>
          </a:p>
        </p:txBody>
      </p:sp>
      <p:sp>
        <p:nvSpPr>
          <p:cNvPr id="4" name="sketchy line"/>
          <p:cNvSpPr>
            <a:spLocks noMove="1" noResize="1"/>
          </p:cNvSpPr>
          <p:nvPr/>
        </p:nvSpPr>
        <p:spPr>
          <a:xfrm>
            <a:off x="890342" y="4409264"/>
            <a:ext cx="3474720" cy="1828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474720"/>
              <a:gd name="f7" fmla="val 18288"/>
              <a:gd name="f8" fmla="val 224454"/>
              <a:gd name="f9" fmla="val -14544"/>
              <a:gd name="f10" fmla="val 495407"/>
              <a:gd name="f11" fmla="val 26540"/>
              <a:gd name="f12" fmla="val 694944"/>
              <a:gd name="f13" fmla="val 894481"/>
              <a:gd name="f14" fmla="val -26540"/>
              <a:gd name="f15" fmla="val 1130063"/>
              <a:gd name="f16" fmla="val 24713"/>
              <a:gd name="f17" fmla="val 1355141"/>
              <a:gd name="f18" fmla="val 1580219"/>
              <a:gd name="f19" fmla="val -24713"/>
              <a:gd name="f20" fmla="val 1820099"/>
              <a:gd name="f21" fmla="val 26695"/>
              <a:gd name="f22" fmla="val 2015338"/>
              <a:gd name="f23" fmla="val 2210577"/>
              <a:gd name="f24" fmla="val -26695"/>
              <a:gd name="f25" fmla="val 2402045"/>
              <a:gd name="f26" fmla="val 165"/>
              <a:gd name="f27" fmla="val 2779776"/>
              <a:gd name="f28" fmla="val 3157507"/>
              <a:gd name="f29" fmla="val -165"/>
              <a:gd name="f30" fmla="val 3286859"/>
              <a:gd name="f31" fmla="val -15571"/>
              <a:gd name="f32" fmla="val 3474286"/>
              <a:gd name="f33" fmla="val 7551"/>
              <a:gd name="f34" fmla="val 3474253"/>
              <a:gd name="f35" fmla="val 9822"/>
              <a:gd name="f36" fmla="val 3233904"/>
              <a:gd name="f37" fmla="val 29845"/>
              <a:gd name="f38" fmla="val 2945134"/>
              <a:gd name="f39" fmla="val -5256"/>
              <a:gd name="f40" fmla="val 2614418"/>
              <a:gd name="f41" fmla="val 41832"/>
              <a:gd name="f42" fmla="val 2339768"/>
              <a:gd name="f43" fmla="val 22709"/>
              <a:gd name="f44" fmla="val 2189074"/>
              <a:gd name="f45" fmla="val 2038380"/>
              <a:gd name="f46" fmla="val 13867"/>
              <a:gd name="f47" fmla="val 1817434"/>
              <a:gd name="f48" fmla="val -4947"/>
              <a:gd name="f49" fmla="val 1528877"/>
              <a:gd name="f50" fmla="val 1240320"/>
              <a:gd name="f51" fmla="val 41523"/>
              <a:gd name="f52" fmla="val 1042447"/>
              <a:gd name="f53" fmla="val 37198"/>
              <a:gd name="f54" fmla="val 868680"/>
              <a:gd name="f55" fmla="val 694913"/>
              <a:gd name="f56" fmla="val -622"/>
              <a:gd name="f57" fmla="val 233232"/>
              <a:gd name="f58" fmla="val 44909"/>
              <a:gd name="f59" fmla="val 60"/>
              <a:gd name="f60" fmla="val 11696"/>
              <a:gd name="f61" fmla="val 66"/>
              <a:gd name="f62" fmla="val 3758"/>
              <a:gd name="f63" fmla="val 202328"/>
              <a:gd name="f64" fmla="val -14716"/>
              <a:gd name="f65" fmla="val 332722"/>
              <a:gd name="f66" fmla="val -11499"/>
              <a:gd name="f67" fmla="val 625450"/>
              <a:gd name="f68" fmla="val 918178"/>
              <a:gd name="f69" fmla="val 11499"/>
              <a:gd name="f70" fmla="val 1096688"/>
              <a:gd name="f71" fmla="val 5123"/>
              <a:gd name="f72" fmla="val 1389888"/>
              <a:gd name="f73" fmla="val 1683088"/>
              <a:gd name="f74" fmla="val -5123"/>
              <a:gd name="f75" fmla="val 1835981"/>
              <a:gd name="f76" fmla="val -14038"/>
              <a:gd name="f77" fmla="val 1980590"/>
              <a:gd name="f78" fmla="val 2125199"/>
              <a:gd name="f79" fmla="val 14038"/>
              <a:gd name="f80" fmla="val 2396099"/>
              <a:gd name="f81" fmla="val -7203"/>
              <a:gd name="f82" fmla="val 2571293"/>
              <a:gd name="f83" fmla="val 2746487"/>
              <a:gd name="f84" fmla="val 7203"/>
              <a:gd name="f85" fmla="val 3041609"/>
              <a:gd name="f86" fmla="val -12036"/>
              <a:gd name="f87" fmla="val 3474638"/>
              <a:gd name="f88" fmla="val 4406"/>
              <a:gd name="f89" fmla="val 3474631"/>
              <a:gd name="f90" fmla="val 9982"/>
              <a:gd name="f91" fmla="val 3324873"/>
              <a:gd name="f92" fmla="val 21876"/>
              <a:gd name="f93" fmla="val 3136771"/>
              <a:gd name="f94" fmla="val 12587"/>
              <a:gd name="f95" fmla="val 2814523"/>
              <a:gd name="f96" fmla="val 2492275"/>
              <a:gd name="f97" fmla="val 23989"/>
              <a:gd name="f98" fmla="val 2294402"/>
              <a:gd name="f99" fmla="val 47111"/>
              <a:gd name="f100" fmla="val 2154326"/>
              <a:gd name="f101" fmla="val 2014250"/>
              <a:gd name="f102" fmla="val -10535"/>
              <a:gd name="f103" fmla="val 1820317"/>
              <a:gd name="f104" fmla="val 33903"/>
              <a:gd name="f105" fmla="val 1494130"/>
              <a:gd name="f106" fmla="val 1167943"/>
              <a:gd name="f107" fmla="val 2673"/>
              <a:gd name="f108" fmla="val 948432"/>
              <a:gd name="f109" fmla="val 14868"/>
              <a:gd name="f110" fmla="val 729691"/>
              <a:gd name="f111" fmla="val 510950"/>
              <a:gd name="f112" fmla="val 21708"/>
              <a:gd name="f113" fmla="val 264032"/>
              <a:gd name="f114" fmla="val 24354"/>
              <a:gd name="f115" fmla="val 189"/>
              <a:gd name="f116" fmla="val 14288"/>
              <a:gd name="f117" fmla="val -703"/>
              <a:gd name="f118" fmla="val 3747"/>
              <a:gd name="f119" fmla="+- 0 0 -90"/>
              <a:gd name="f120" fmla="*/ f3 1 3474720"/>
              <a:gd name="f121" fmla="*/ f4 1 18288"/>
              <a:gd name="f122" fmla="val f5"/>
              <a:gd name="f123" fmla="val f6"/>
              <a:gd name="f124" fmla="val f7"/>
              <a:gd name="f125" fmla="*/ f119 f0 1"/>
              <a:gd name="f126" fmla="+- f124 0 f122"/>
              <a:gd name="f127" fmla="+- f123 0 f122"/>
              <a:gd name="f128" fmla="*/ f125 1 f2"/>
              <a:gd name="f129" fmla="*/ f127 1 3474720"/>
              <a:gd name="f130" fmla="*/ f126 1 18288"/>
              <a:gd name="f131" fmla="*/ 0 f127 1"/>
              <a:gd name="f132" fmla="*/ 0 f126 1"/>
              <a:gd name="f133" fmla="*/ 694944 f127 1"/>
              <a:gd name="f134" fmla="*/ 1355141 f127 1"/>
              <a:gd name="f135" fmla="*/ 2015338 f127 1"/>
              <a:gd name="f136" fmla="*/ 2779776 f127 1"/>
              <a:gd name="f137" fmla="*/ 3474720 f127 1"/>
              <a:gd name="f138" fmla="*/ 18288 f126 1"/>
              <a:gd name="f139" fmla="*/ 2189074 f127 1"/>
              <a:gd name="f140" fmla="*/ 1528877 f127 1"/>
              <a:gd name="f141" fmla="*/ 868680 f127 1"/>
              <a:gd name="f142" fmla="+- f128 0 f1"/>
              <a:gd name="f143" fmla="*/ f131 1 3474720"/>
              <a:gd name="f144" fmla="*/ f132 1 18288"/>
              <a:gd name="f145" fmla="*/ f133 1 3474720"/>
              <a:gd name="f146" fmla="*/ f134 1 3474720"/>
              <a:gd name="f147" fmla="*/ f135 1 3474720"/>
              <a:gd name="f148" fmla="*/ f136 1 3474720"/>
              <a:gd name="f149" fmla="*/ f137 1 3474720"/>
              <a:gd name="f150" fmla="*/ f138 1 18288"/>
              <a:gd name="f151" fmla="*/ f139 1 3474720"/>
              <a:gd name="f152" fmla="*/ f140 1 3474720"/>
              <a:gd name="f153" fmla="*/ f141 1 3474720"/>
              <a:gd name="f154" fmla="*/ f122 1 f129"/>
              <a:gd name="f155" fmla="*/ f123 1 f129"/>
              <a:gd name="f156" fmla="*/ f122 1 f130"/>
              <a:gd name="f157" fmla="*/ f124 1 f130"/>
              <a:gd name="f158" fmla="*/ f143 1 f129"/>
              <a:gd name="f159" fmla="*/ f144 1 f130"/>
              <a:gd name="f160" fmla="*/ f145 1 f129"/>
              <a:gd name="f161" fmla="*/ f146 1 f129"/>
              <a:gd name="f162" fmla="*/ f147 1 f129"/>
              <a:gd name="f163" fmla="*/ f148 1 f129"/>
              <a:gd name="f164" fmla="*/ f149 1 f129"/>
              <a:gd name="f165" fmla="*/ f150 1 f130"/>
              <a:gd name="f166" fmla="*/ f151 1 f129"/>
              <a:gd name="f167" fmla="*/ f152 1 f129"/>
              <a:gd name="f168" fmla="*/ f153 1 f129"/>
              <a:gd name="f169" fmla="*/ f154 f120 1"/>
              <a:gd name="f170" fmla="*/ f155 f120 1"/>
              <a:gd name="f171" fmla="*/ f157 f121 1"/>
              <a:gd name="f172" fmla="*/ f156 f121 1"/>
              <a:gd name="f173" fmla="*/ f158 f120 1"/>
              <a:gd name="f174" fmla="*/ f159 f121 1"/>
              <a:gd name="f175" fmla="*/ f160 f120 1"/>
              <a:gd name="f176" fmla="*/ f161 f120 1"/>
              <a:gd name="f177" fmla="*/ f162 f120 1"/>
              <a:gd name="f178" fmla="*/ f163 f120 1"/>
              <a:gd name="f179" fmla="*/ f164 f120 1"/>
              <a:gd name="f180" fmla="*/ f165 f121 1"/>
              <a:gd name="f181" fmla="*/ f166 f120 1"/>
              <a:gd name="f182" fmla="*/ f167 f120 1"/>
              <a:gd name="f183" fmla="*/ f168 f12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42">
                <a:pos x="f173" y="f174"/>
              </a:cxn>
              <a:cxn ang="f142">
                <a:pos x="f175" y="f174"/>
              </a:cxn>
              <a:cxn ang="f142">
                <a:pos x="f176" y="f174"/>
              </a:cxn>
              <a:cxn ang="f142">
                <a:pos x="f177" y="f174"/>
              </a:cxn>
              <a:cxn ang="f142">
                <a:pos x="f178" y="f174"/>
              </a:cxn>
              <a:cxn ang="f142">
                <a:pos x="f179" y="f174"/>
              </a:cxn>
              <a:cxn ang="f142">
                <a:pos x="f179" y="f180"/>
              </a:cxn>
              <a:cxn ang="f142">
                <a:pos x="f178" y="f180"/>
              </a:cxn>
              <a:cxn ang="f142">
                <a:pos x="f181" y="f180"/>
              </a:cxn>
              <a:cxn ang="f142">
                <a:pos x="f182" y="f180"/>
              </a:cxn>
              <a:cxn ang="f142">
                <a:pos x="f183" y="f180"/>
              </a:cxn>
              <a:cxn ang="f142">
                <a:pos x="f173" y="f180"/>
              </a:cxn>
              <a:cxn ang="f142">
                <a:pos x="f173" y="f174"/>
              </a:cxn>
            </a:cxnLst>
            <a:rect l="f169" t="f172" r="f170" b="f171"/>
            <a:pathLst>
              <a:path w="3474720" h="18288" fill="none">
                <a:moveTo>
                  <a:pt x="f5" y="f5"/>
                </a:moveTo>
                <a:cubicBezTo>
                  <a:pt x="f8" y="f9"/>
                  <a:pt x="f10" y="f11"/>
                  <a:pt x="f12" y="f5"/>
                </a:cubicBezTo>
                <a:cubicBezTo>
                  <a:pt x="f13" y="f14"/>
                  <a:pt x="f15" y="f16"/>
                  <a:pt x="f17" y="f5"/>
                </a:cubicBezTo>
                <a:cubicBezTo>
                  <a:pt x="f18" y="f19"/>
                  <a:pt x="f20" y="f21"/>
                  <a:pt x="f22" y="f5"/>
                </a:cubicBezTo>
                <a:cubicBezTo>
                  <a:pt x="f23" y="f24"/>
                  <a:pt x="f25" y="f26"/>
                  <a:pt x="f27" y="f5"/>
                </a:cubicBezTo>
                <a:cubicBezTo>
                  <a:pt x="f28" y="f29"/>
                  <a:pt x="f30" y="f31"/>
                  <a:pt x="f6" y="f5"/>
                </a:cubicBezTo>
                <a:cubicBezTo>
                  <a:pt x="f32" y="f33"/>
                  <a:pt x="f34" y="f35"/>
                  <a:pt x="f6" y="f7"/>
                </a:cubicBezTo>
                <a:cubicBezTo>
                  <a:pt x="f36" y="f37"/>
                  <a:pt x="f38" y="f39"/>
                  <a:pt x="f27" y="f7"/>
                </a:cubicBezTo>
                <a:cubicBezTo>
                  <a:pt x="f40" y="f41"/>
                  <a:pt x="f42" y="f43"/>
                  <a:pt x="f44" y="f7"/>
                </a:cubicBezTo>
                <a:cubicBezTo>
                  <a:pt x="f45" y="f46"/>
                  <a:pt x="f47" y="f48"/>
                  <a:pt x="f49" y="f7"/>
                </a:cubicBezTo>
                <a:cubicBezTo>
                  <a:pt x="f50" y="f51"/>
                  <a:pt x="f52" y="f53"/>
                  <a:pt x="f54" y="f7"/>
                </a:cubicBezTo>
                <a:cubicBezTo>
                  <a:pt x="f55" y="f56"/>
                  <a:pt x="f57" y="f58"/>
                  <a:pt x="f5" y="f7"/>
                </a:cubicBezTo>
                <a:cubicBezTo>
                  <a:pt x="f59" y="f60"/>
                  <a:pt x="f61" y="f62"/>
                  <a:pt x="f5" y="f5"/>
                </a:cubicBezTo>
                <a:close/>
              </a:path>
              <a:path w="3474720" h="18288" stroke="0">
                <a:moveTo>
                  <a:pt x="f5" y="f5"/>
                </a:moveTo>
                <a:cubicBezTo>
                  <a:pt x="f63" y="f64"/>
                  <a:pt x="f65" y="f66"/>
                  <a:pt x="f67" y="f5"/>
                </a:cubicBezTo>
                <a:cubicBezTo>
                  <a:pt x="f68" y="f69"/>
                  <a:pt x="f70" y="f71"/>
                  <a:pt x="f72" y="f5"/>
                </a:cubicBezTo>
                <a:cubicBezTo>
                  <a:pt x="f73" y="f74"/>
                  <a:pt x="f75" y="f76"/>
                  <a:pt x="f77" y="f5"/>
                </a:cubicBezTo>
                <a:cubicBezTo>
                  <a:pt x="f78" y="f79"/>
                  <a:pt x="f80" y="f81"/>
                  <a:pt x="f82" y="f5"/>
                </a:cubicBezTo>
                <a:cubicBezTo>
                  <a:pt x="f83" y="f84"/>
                  <a:pt x="f85" y="f86"/>
                  <a:pt x="f6" y="f5"/>
                </a:cubicBezTo>
                <a:cubicBezTo>
                  <a:pt x="f87" y="f88"/>
                  <a:pt x="f89" y="f90"/>
                  <a:pt x="f6" y="f7"/>
                </a:cubicBezTo>
                <a:cubicBezTo>
                  <a:pt x="f91" y="f92"/>
                  <a:pt x="f93" y="f94"/>
                  <a:pt x="f95" y="f7"/>
                </a:cubicBezTo>
                <a:cubicBezTo>
                  <a:pt x="f96" y="f97"/>
                  <a:pt x="f98" y="f99"/>
                  <a:pt x="f100" y="f7"/>
                </a:cubicBezTo>
                <a:cubicBezTo>
                  <a:pt x="f101" y="f102"/>
                  <a:pt x="f103" y="f104"/>
                  <a:pt x="f105" y="f7"/>
                </a:cubicBezTo>
                <a:cubicBezTo>
                  <a:pt x="f106" y="f107"/>
                  <a:pt x="f108" y="f109"/>
                  <a:pt x="f110" y="f7"/>
                </a:cubicBezTo>
                <a:cubicBezTo>
                  <a:pt x="f111" y="f112"/>
                  <a:pt x="f113" y="f114"/>
                  <a:pt x="f5" y="f7"/>
                </a:cubicBezTo>
                <a:cubicBezTo>
                  <a:pt x="f115" y="f116"/>
                  <a:pt x="f117" y="f118"/>
                  <a:pt x="f5" y="f5"/>
                </a:cubicBezTo>
                <a:close/>
              </a:path>
            </a:pathLst>
          </a:custGeom>
          <a:solidFill>
            <a:srgbClr val="ED7D31"/>
          </a:solidFill>
          <a:ln w="44448" cap="rnd">
            <a:solidFill>
              <a:srgbClr val="ED7D31"/>
            </a:solidFill>
            <a:prstDash val="solid"/>
            <a:round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5" name="Объект 4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302"/>
          <a:stretch>
            <a:fillRect/>
          </a:stretch>
        </p:blipFill>
        <p:spPr>
          <a:xfrm>
            <a:off x="5311703" y="9"/>
            <a:ext cx="6878775" cy="6857990"/>
          </a:xfrm>
        </p:spPr>
      </p:pic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Move="1" noResize="1"/>
          </p:cNvSpPr>
          <p:nvPr/>
        </p:nvSpPr>
        <p:spPr>
          <a:xfrm>
            <a:off x="0" y="0"/>
            <a:ext cx="12191996" cy="6858000"/>
          </a:xfrm>
          <a:prstGeom prst="rect">
            <a:avLst/>
          </a:prstGeom>
          <a:solidFill>
            <a:srgbClr val="4472C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Рисунок 4" descr="Изображение выглядит как на открытом воздухе, небоскреб&#10;&#10;Автоматически созданное описание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9091" r="13818"/>
          <a:stretch>
            <a:fillRect/>
          </a:stretch>
        </p:blipFill>
        <p:spPr>
          <a:xfrm>
            <a:off x="3523484" y="9"/>
            <a:ext cx="8668512" cy="6857990"/>
          </a:xfrm>
        </p:spPr>
      </p:pic>
      <p:sp>
        <p:nvSpPr>
          <p:cNvPr id="4" name="Rectangle 10"/>
          <p:cNvSpPr>
            <a:spLocks noMove="1" noResize="1"/>
          </p:cNvSpPr>
          <p:nvPr/>
        </p:nvSpPr>
        <p:spPr>
          <a:xfrm>
            <a:off x="0" y="0"/>
            <a:ext cx="9339206" cy="6858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64000"/>
                </a:srgbClr>
              </a:gs>
            </a:gsLst>
            <a:lin ang="108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77984" y="1122361"/>
            <a:ext cx="4023360" cy="3204130"/>
          </a:xfrm>
        </p:spPr>
        <p:txBody>
          <a:bodyPr anchor="b"/>
          <a:lstStyle/>
          <a:p>
            <a:pPr lvl="0"/>
            <a:r>
              <a:rPr lang="en-US" sz="4800">
                <a:solidFill>
                  <a:srgbClr val="FFFFFF"/>
                </a:solidFill>
              </a:rPr>
              <a:t>ROLE IN INDUSTRY AND ECONOMY</a:t>
            </a:r>
          </a:p>
        </p:txBody>
      </p:sp>
      <p:sp>
        <p:nvSpPr>
          <p:cNvPr id="6" name="Rectangle 12"/>
          <p:cNvSpPr>
            <a:spLocks noMove="1" noResize="1"/>
          </p:cNvSpPr>
          <p:nvPr/>
        </p:nvSpPr>
        <p:spPr>
          <a:xfrm rot="5400013">
            <a:off x="759921" y="346795"/>
            <a:ext cx="146304" cy="704088"/>
          </a:xfrm>
          <a:prstGeom prst="rect">
            <a:avLst/>
          </a:prstGeom>
          <a:solidFill>
            <a:srgbClr val="ED7D3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Rectangle 14"/>
          <p:cNvSpPr>
            <a:spLocks noMove="1" noResize="1"/>
          </p:cNvSpPr>
          <p:nvPr/>
        </p:nvSpPr>
        <p:spPr>
          <a:xfrm>
            <a:off x="481029" y="4546918"/>
            <a:ext cx="3977639" cy="18288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>
                <a:cs typeface="Calibri Light"/>
              </a:rPr>
              <a:t>The Indigirka is rich in natural resources.</a:t>
            </a:r>
          </a:p>
        </p:txBody>
      </p:sp>
      <p:pic>
        <p:nvPicPr>
          <p:cNvPr id="3" name="Рисунок 5" descr="Изображение выглядит как на открытом воздухе, вода, камень, дерево&#10;&#10;Автоматически созданное описание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80186" y="127430"/>
            <a:ext cx="4872892" cy="3242764"/>
          </a:xfrm>
        </p:spPr>
      </p:pic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-3751746" y="7078781"/>
            <a:ext cx="3932240" cy="3811584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Рисунок 6" descr="Изображение выглядит как земля, на открытом воздухе, кастрюля&#10;&#10;Автоматически созданное описание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0552" y="3462211"/>
            <a:ext cx="4872892" cy="323556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Рисунок 7" descr="Изображение выглядит как утка, вода, на открытом воздухе, птица&#10;&#10;Автоматически созданное описание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246" y="3427482"/>
            <a:ext cx="4872892" cy="3246421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Move="1" noResize="1"/>
          </p:cNvSpPr>
          <p:nvPr/>
        </p:nvSpPr>
        <p:spPr>
          <a:xfrm>
            <a:off x="0" y="0"/>
            <a:ext cx="12191996" cy="6858000"/>
          </a:xfrm>
          <a:prstGeom prst="rect">
            <a:avLst/>
          </a:prstGeom>
          <a:solidFill>
            <a:srgbClr val="0000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Рисунок 7" descr="Изображение выглядит как кровать, на открытом воздухе, растение, дерево&#10;&#10;Автоматически созданное описание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0"/>
          </a:blip>
          <a:srcRect t="5530" b="13243"/>
          <a:stretch>
            <a:fillRect/>
          </a:stretch>
        </p:blipFill>
        <p:spPr>
          <a:xfrm>
            <a:off x="18" y="0"/>
            <a:ext cx="12191978" cy="6858000"/>
          </a:xfrm>
        </p:spPr>
      </p:pic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1524003" y="1122361"/>
            <a:ext cx="9144000" cy="2900522"/>
          </a:xfrm>
        </p:spPr>
        <p:txBody>
          <a:bodyPr anchor="b" anchorCtr="1"/>
          <a:lstStyle/>
          <a:p>
            <a:pPr lvl="0" algn="ctr"/>
            <a:r>
              <a:rPr lang="en-US" sz="6000">
                <a:solidFill>
                  <a:srgbClr val="FFFFFF"/>
                </a:solidFill>
              </a:rPr>
              <a:t>TOURIZM</a:t>
            </a:r>
          </a:p>
        </p:txBody>
      </p:sp>
    </p:spTree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Move="1" noResize="1"/>
          </p:cNvSpPr>
          <p:nvPr/>
        </p:nvSpPr>
        <p:spPr>
          <a:xfrm>
            <a:off x="0" y="0"/>
            <a:ext cx="12191996" cy="6858000"/>
          </a:xfrm>
          <a:prstGeom prst="rect">
            <a:avLst/>
          </a:prstGeom>
          <a:solidFill>
            <a:srgbClr val="0000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5" descr="A railroad extending through the desert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46108" r="-2" b="8891"/>
          <a:stretch>
            <a:fillRect/>
          </a:stretch>
        </p:blipFill>
        <p:spPr>
          <a:xfrm>
            <a:off x="18" y="0"/>
            <a:ext cx="12191978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261811" y="145435"/>
            <a:ext cx="6275755" cy="2617213"/>
          </a:xfrm>
        </p:spPr>
        <p:txBody>
          <a:bodyPr anchorCtr="1"/>
          <a:lstStyle/>
          <a:p>
            <a:pPr lvl="0" algn="ctr"/>
            <a:r>
              <a:rPr lang="en-US" sz="4400">
                <a:solidFill>
                  <a:srgbClr val="FFFFFF"/>
                </a:solidFill>
              </a:rPr>
              <a:t>You can vizit the lost world, the Indigirka`s pipe etc.</a:t>
            </a:r>
          </a:p>
        </p:txBody>
      </p:sp>
      <p:pic>
        <p:nvPicPr>
          <p:cNvPr id="5" name="Рисунок 6" descr="Изображение выглядит как на открытом воздухе, небо, вода, лодка&#10;&#10;Автоматически созданное описание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556" y="99687"/>
            <a:ext cx="4697044" cy="314169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Рисунок 7" descr="Изображение выглядит как гора, небо, на открытом воздухе, трава&#10;&#10;Автоматически созданное описание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8556" y="3425991"/>
            <a:ext cx="4697044" cy="325915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Рисунок 8" descr="Изображение выглядит как на открытом воздухе, небо, гора, природа&#10;&#10;Автоматически созданное описание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4934" y="3427043"/>
            <a:ext cx="4697044" cy="3257056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Office Them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THE INDIGIRKA</vt:lpstr>
      <vt:lpstr>ABOUT THIS RIVER</vt:lpstr>
      <vt:lpstr>LOCATION</vt:lpstr>
      <vt:lpstr>The Indigirka river is     spread  in Russia in Republic of Sakha.</vt:lpstr>
      <vt:lpstr>ROLE IN INDUSTRY AND ECONOMY</vt:lpstr>
      <vt:lpstr>The Indigirka is rich in natural resources.</vt:lpstr>
      <vt:lpstr>TOURIZM</vt:lpstr>
      <vt:lpstr>You can vizit the lost world, the Indigirka`s pipe etc.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Викторовна Карабельникова</dc:creator>
  <cp:lastModifiedBy>Ирина Викторовна Карабельникова</cp:lastModifiedBy>
  <cp:revision>62</cp:revision>
  <dcterms:created xsi:type="dcterms:W3CDTF">2023-03-20T19:00:01Z</dcterms:created>
  <dcterms:modified xsi:type="dcterms:W3CDTF">2023-04-15T10:54:45Z</dcterms:modified>
</cp:coreProperties>
</file>