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7" r:id="rId4"/>
    <p:sldId id="275" r:id="rId5"/>
    <p:sldId id="265" r:id="rId6"/>
    <p:sldId id="268" r:id="rId7"/>
    <p:sldId id="260" r:id="rId8"/>
    <p:sldId id="269" r:id="rId9"/>
    <p:sldId id="279" r:id="rId10"/>
    <p:sldId id="26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554F6-D0C7-464C-8033-84B29737D326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0551F-89A0-4FC3-B932-CE8BD167B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1EA0E-3E76-4316-9054-0F81DF7298B3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9955B-D929-4F9A-9A92-286A4E52D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1214414" y="1071546"/>
            <a:ext cx="7429552" cy="321471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 А      З Д О Р О В Ь Е М     В</a:t>
            </a:r>
          </a:p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 Е Т С К И Й       С А Д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8" name="Рисунок 17" descr="http://player.myshared.ru/355905/data/images/img3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572008"/>
            <a:ext cx="2049138" cy="183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0034" y="0"/>
            <a:ext cx="7855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 праздники</a:t>
            </a:r>
          </a:p>
        </p:txBody>
      </p:sp>
      <p:pic>
        <p:nvPicPr>
          <p:cNvPr id="4" name="Рисунок 3" descr="C:\Users\ИРИНА\Desktop\ФОТКИ\DSCN057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142984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Учитель\Desktop\детский сад\Фото\фото сентябрь  2013\DSCN21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429000"/>
            <a:ext cx="4071934" cy="305395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100NIKON\DSCN35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2143140" cy="2857520"/>
          </a:xfrm>
          <a:prstGeom prst="rect">
            <a:avLst/>
          </a:prstGeom>
          <a:noFill/>
        </p:spPr>
      </p:pic>
      <p:pic>
        <p:nvPicPr>
          <p:cNvPr id="5123" name="Picture 3" descr="C:\Users\Учитель\Desktop\100NIKON\DSCN35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1500174"/>
            <a:ext cx="2339576" cy="3119435"/>
          </a:xfrm>
          <a:prstGeom prst="rect">
            <a:avLst/>
          </a:prstGeom>
          <a:noFill/>
        </p:spPr>
      </p:pic>
      <p:pic>
        <p:nvPicPr>
          <p:cNvPr id="5124" name="Picture 4" descr="C:\Users\Учитель\Desktop\100NIKON\DSCN35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285728"/>
            <a:ext cx="3500430" cy="3000396"/>
          </a:xfrm>
          <a:prstGeom prst="rect">
            <a:avLst/>
          </a:prstGeom>
          <a:noFill/>
        </p:spPr>
      </p:pic>
      <p:pic>
        <p:nvPicPr>
          <p:cNvPr id="5125" name="Picture 5" descr="C:\Users\Учитель\Desktop\100NIKON\DSCN35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3643314"/>
            <a:ext cx="3619493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shuvoe-shkola.narod.ru/olderfiles/1/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32146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Учитель\Desktop\100NIKON\DSCN35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142984"/>
            <a:ext cx="3810027" cy="2857520"/>
          </a:xfrm>
          <a:prstGeom prst="rect">
            <a:avLst/>
          </a:prstGeom>
          <a:noFill/>
        </p:spPr>
      </p:pic>
      <p:pic>
        <p:nvPicPr>
          <p:cNvPr id="3076" name="Picture 4" descr="C:\Users\Учитель\Desktop\100NIKON\DSCN35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357562"/>
            <a:ext cx="3333741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571472" y="0"/>
            <a:ext cx="85725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Утренняя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гимнастика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свежем   воздухе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:\Users\ИРИНА\Desktop\ФОТКИ\DSCN059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2714620"/>
            <a:ext cx="4794892" cy="317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28596" y="1428736"/>
            <a:ext cx="4356100" cy="2403475"/>
            <a:chOff x="0" y="2251"/>
            <a:chExt cx="3243" cy="2404"/>
          </a:xfrm>
        </p:grpSpPr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 flipV="1">
              <a:off x="136" y="2568"/>
              <a:ext cx="817" cy="635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0" y="3612"/>
              <a:ext cx="862" cy="317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748" y="2251"/>
              <a:ext cx="2495" cy="2404"/>
              <a:chOff x="385" y="2115"/>
              <a:chExt cx="2495" cy="2404"/>
            </a:xfrm>
          </p:grpSpPr>
          <p:sp>
            <p:nvSpPr>
              <p:cNvPr id="13" name="Oval 13"/>
              <p:cNvSpPr>
                <a:spLocks noChangeArrowheads="1"/>
              </p:cNvSpPr>
              <p:nvPr/>
            </p:nvSpPr>
            <p:spPr bwMode="auto">
              <a:xfrm>
                <a:off x="657" y="2976"/>
                <a:ext cx="1044" cy="90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Oval 14"/>
              <p:cNvSpPr>
                <a:spLocks noChangeArrowheads="1"/>
              </p:cNvSpPr>
              <p:nvPr/>
            </p:nvSpPr>
            <p:spPr bwMode="auto">
              <a:xfrm>
                <a:off x="930" y="3203"/>
                <a:ext cx="181" cy="2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Oval 15"/>
              <p:cNvSpPr>
                <a:spLocks noChangeArrowheads="1"/>
              </p:cNvSpPr>
              <p:nvPr/>
            </p:nvSpPr>
            <p:spPr bwMode="auto">
              <a:xfrm>
                <a:off x="1293" y="3203"/>
                <a:ext cx="181" cy="2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Oval 16"/>
              <p:cNvSpPr>
                <a:spLocks noChangeArrowheads="1"/>
              </p:cNvSpPr>
              <p:nvPr/>
            </p:nvSpPr>
            <p:spPr bwMode="auto">
              <a:xfrm>
                <a:off x="975" y="3384"/>
                <a:ext cx="453" cy="18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Arc 17"/>
              <p:cNvSpPr>
                <a:spLocks/>
              </p:cNvSpPr>
              <p:nvPr/>
            </p:nvSpPr>
            <p:spPr bwMode="auto">
              <a:xfrm rot="7935612">
                <a:off x="986" y="3306"/>
                <a:ext cx="817" cy="248"/>
              </a:xfrm>
              <a:custGeom>
                <a:avLst/>
                <a:gdLst>
                  <a:gd name="G0" fmla="+- 0 0 0"/>
                  <a:gd name="G1" fmla="+- 14772 0 0"/>
                  <a:gd name="G2" fmla="+- 21600 0 0"/>
                  <a:gd name="T0" fmla="*/ 15759 w 21600"/>
                  <a:gd name="T1" fmla="*/ 0 h 14772"/>
                  <a:gd name="T2" fmla="*/ 21600 w 21600"/>
                  <a:gd name="T3" fmla="*/ 14772 h 14772"/>
                  <a:gd name="T4" fmla="*/ 0 w 21600"/>
                  <a:gd name="T5" fmla="*/ 14772 h 14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4772" fill="none" extrusionOk="0">
                    <a:moveTo>
                      <a:pt x="15759" y="-1"/>
                    </a:moveTo>
                    <a:cubicBezTo>
                      <a:pt x="19511" y="4003"/>
                      <a:pt x="21600" y="9284"/>
                      <a:pt x="21600" y="14772"/>
                    </a:cubicBezTo>
                  </a:path>
                  <a:path w="21600" h="14772" stroke="0" extrusionOk="0">
                    <a:moveTo>
                      <a:pt x="15759" y="-1"/>
                    </a:moveTo>
                    <a:cubicBezTo>
                      <a:pt x="19511" y="4003"/>
                      <a:pt x="21600" y="9284"/>
                      <a:pt x="21600" y="14772"/>
                    </a:cubicBezTo>
                    <a:lnTo>
                      <a:pt x="0" y="14772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18"/>
              <p:cNvSpPr>
                <a:spLocks noChangeArrowheads="1"/>
              </p:cNvSpPr>
              <p:nvPr/>
            </p:nvSpPr>
            <p:spPr bwMode="auto">
              <a:xfrm>
                <a:off x="1020" y="3249"/>
                <a:ext cx="91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1882" y="3566"/>
                <a:ext cx="862" cy="318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 flipV="1">
                <a:off x="1882" y="2931"/>
                <a:ext cx="998" cy="408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 flipV="1">
                <a:off x="1565" y="2251"/>
                <a:ext cx="408" cy="725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H="1" flipV="1">
                <a:off x="703" y="2115"/>
                <a:ext cx="317" cy="771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 flipH="1">
                <a:off x="385" y="3974"/>
                <a:ext cx="408" cy="545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1383" y="3974"/>
                <a:ext cx="272" cy="545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1383" y="3249"/>
                <a:ext cx="91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429" y="3294"/>
                <a:ext cx="45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66" y="3294"/>
                <a:ext cx="45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0"/>
            <a:ext cx="85902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Культурно-гигиенические </a:t>
            </a:r>
          </a:p>
          <a:p>
            <a:pPr algn="ctr"/>
            <a:r>
              <a:rPr lang="ru-RU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навыки</a:t>
            </a:r>
          </a:p>
        </p:txBody>
      </p:sp>
      <p:pic>
        <p:nvPicPr>
          <p:cNvPr id="1026" name="Picture 2" descr="C:\Users\Учитель\Desktop\100NIKON\DSCN3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142984"/>
            <a:ext cx="1928794" cy="2571725"/>
          </a:xfrm>
          <a:prstGeom prst="rect">
            <a:avLst/>
          </a:prstGeom>
          <a:noFill/>
        </p:spPr>
      </p:pic>
      <p:pic>
        <p:nvPicPr>
          <p:cNvPr id="9" name="Рисунок 8" descr="C:\Users\ИРИНА\Desktop\ФОТКИ\DSCN06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500306"/>
            <a:ext cx="471490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1785918" y="357166"/>
            <a:ext cx="4714876" cy="1500174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50800" dir="5400000" algn="ctr" rotWithShape="0">
              <a:srgbClr val="002060"/>
            </a:outerShdw>
          </a:effectLst>
        </p:spPr>
        <p:txBody>
          <a:bodyPr wrap="none" fromWordArt="1">
            <a:prstTxWarp prst="textPlain">
              <a:avLst>
                <a:gd name="adj" fmla="val 50201"/>
              </a:avLst>
            </a:prstTxWarp>
          </a:bodyPr>
          <a:lstStyle/>
          <a:p>
            <a:pPr algn="ctr" rtl="0"/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Кушать овощи и фрукты,</a:t>
            </a:r>
          </a:p>
          <a:p>
            <a:pPr algn="ctr" rtl="0"/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  Рыбу, молокопродукты-</a:t>
            </a:r>
          </a:p>
          <a:p>
            <a:pPr algn="ctr" rtl="0"/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             Вот </a:t>
            </a:r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dist="35921" dir="2700000" algn="ctr" rotWithShape="0">
                    <a:schemeClr val="accent5">
                      <a:lumMod val="50000"/>
                      <a:alpha val="80000"/>
                    </a:schemeClr>
                  </a:outerShdw>
                </a:effectLst>
                <a:latin typeface="Impact"/>
              </a:rPr>
              <a:t>полезная</a:t>
            </a:r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еда,</a:t>
            </a:r>
          </a:p>
          <a:p>
            <a:pPr algn="ctr" rtl="0"/>
            <a:r>
              <a:rPr lang="ru-RU" sz="243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                             Витаминами   полна</a:t>
            </a:r>
            <a:endParaRPr lang="ru-RU" sz="2430" kern="10" spc="0" dirty="0">
              <a:ln w="9525">
                <a:noFill/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8" name="Рисунок 7" descr="C:\Users\ИРИНА\Desktop\ДЕТСКИЙ САД\Фото младшая\За столом\DSCN263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214554"/>
            <a:ext cx="464347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88793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Образовательная </a:t>
            </a:r>
          </a:p>
          <a:p>
            <a:pPr algn="ctr"/>
            <a:r>
              <a:rPr lang="ru-RU" sz="5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деятельность</a:t>
            </a:r>
          </a:p>
        </p:txBody>
      </p:sp>
      <p:pic>
        <p:nvPicPr>
          <p:cNvPr id="3" name="Рисунок 2" descr="C:\Users\ИРИНА\Desktop\ФОТКИ\DSCN064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357430"/>
            <a:ext cx="4143404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РИНА\Desktop\ФОТКИ\DSCN06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000504"/>
            <a:ext cx="3402958" cy="235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РИНА\Desktop\ФОТКИ\DSCN06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643050"/>
            <a:ext cx="35004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18m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620837" cy="16573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3138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Подвижные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на воздухе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" name="Рисунок 12" descr="C:\Users\ИРИНА\Desktop\ФОТКИ\DSCN06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85794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ИРИНА\Desktop\ФОТКИ\DSCN06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786190"/>
            <a:ext cx="4071966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ИРИНА\Desktop\ДЕТСКИЙ САД\100NIKON\DSCN31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714752"/>
            <a:ext cx="4096677" cy="2960780"/>
          </a:xfrm>
          <a:prstGeom prst="rect">
            <a:avLst/>
          </a:prstGeom>
          <a:noFill/>
        </p:spPr>
      </p:pic>
      <p:pic>
        <p:nvPicPr>
          <p:cNvPr id="17" name="Рисунок 16" descr="C:\Users\ИРИНА\Desktop\ФОТКИ\DSCN063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785794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0"/>
            <a:ext cx="8445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Дыхательная  гимнастика</a:t>
            </a:r>
          </a:p>
        </p:txBody>
      </p:sp>
      <p:pic>
        <p:nvPicPr>
          <p:cNvPr id="6146" name="Picture 2" descr="C:\Users\Учитель\Desktop\100NIKON\DSCN35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929066"/>
            <a:ext cx="3714744" cy="2928934"/>
          </a:xfrm>
          <a:prstGeom prst="rect">
            <a:avLst/>
          </a:prstGeom>
          <a:noFill/>
        </p:spPr>
      </p:pic>
      <p:pic>
        <p:nvPicPr>
          <p:cNvPr id="6147" name="Picture 3" descr="C:\Users\Учитель\Desktop\100NIKON\DSCN35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92867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0"/>
            <a:ext cx="83976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Артикуляционная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гимнастика</a:t>
            </a:r>
          </a:p>
        </p:txBody>
      </p:sp>
      <p:pic>
        <p:nvPicPr>
          <p:cNvPr id="4099" name="Picture 3" descr="C:\Users\Учитель\Desktop\100NIKON\DSCN35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714488"/>
            <a:ext cx="5619757" cy="42148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61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sadik</cp:lastModifiedBy>
  <cp:revision>61</cp:revision>
  <dcterms:created xsi:type="dcterms:W3CDTF">2014-05-18T11:13:01Z</dcterms:created>
  <dcterms:modified xsi:type="dcterms:W3CDTF">2020-10-28T07:17:03Z</dcterms:modified>
</cp:coreProperties>
</file>