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8F5DE1-7F10-4550-881E-420C15D35AD5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4D9DD6-DD55-4C9F-9643-2ACD71CC7E5F}">
      <dgm:prSet phldrT="[Текст]" custT="1"/>
      <dgm:spPr/>
      <dgm:t>
        <a:bodyPr/>
        <a:lstStyle/>
        <a:p>
          <a:r>
            <a:rPr lang="ru-RU" sz="2800" dirty="0" smtClean="0"/>
            <a:t>Психологическая  готовность</a:t>
          </a:r>
          <a:endParaRPr lang="ru-RU" sz="2800" dirty="0"/>
        </a:p>
      </dgm:t>
    </dgm:pt>
    <dgm:pt modelId="{E3A56FD1-E839-476E-BBE1-F7F0D61C4F97}" type="parTrans" cxnId="{2072E9E8-FA19-491E-B297-F8D7FFE2C89D}">
      <dgm:prSet/>
      <dgm:spPr/>
      <dgm:t>
        <a:bodyPr/>
        <a:lstStyle/>
        <a:p>
          <a:endParaRPr lang="ru-RU"/>
        </a:p>
      </dgm:t>
    </dgm:pt>
    <dgm:pt modelId="{5A15BEAD-1FEF-44BD-A0E3-CEE71D0FF5E2}" type="sibTrans" cxnId="{2072E9E8-FA19-491E-B297-F8D7FFE2C89D}">
      <dgm:prSet/>
      <dgm:spPr/>
      <dgm:t>
        <a:bodyPr/>
        <a:lstStyle/>
        <a:p>
          <a:endParaRPr lang="ru-RU"/>
        </a:p>
      </dgm:t>
    </dgm:pt>
    <dgm:pt modelId="{98C0F19C-A622-4134-A94E-96A6D2DC67CF}">
      <dgm:prSet phldrT="[Текст]" custT="1"/>
      <dgm:spPr/>
      <dgm:t>
        <a:bodyPr/>
        <a:lstStyle/>
        <a:p>
          <a:r>
            <a:rPr lang="ru-RU" sz="2400" dirty="0" smtClean="0"/>
            <a:t>Мотивационная </a:t>
          </a:r>
        </a:p>
        <a:p>
          <a:r>
            <a:rPr lang="ru-RU" sz="2400" dirty="0" smtClean="0"/>
            <a:t>готовность</a:t>
          </a:r>
          <a:endParaRPr lang="ru-RU" sz="2400" dirty="0"/>
        </a:p>
      </dgm:t>
    </dgm:pt>
    <dgm:pt modelId="{ED98ED0A-A6A4-4DA7-B257-A5456DF30780}" type="parTrans" cxnId="{BA13A3EE-6BD3-48F2-A4AB-B9C7FDE1E1FB}">
      <dgm:prSet/>
      <dgm:spPr/>
      <dgm:t>
        <a:bodyPr/>
        <a:lstStyle/>
        <a:p>
          <a:endParaRPr lang="ru-RU"/>
        </a:p>
      </dgm:t>
    </dgm:pt>
    <dgm:pt modelId="{3314DF73-91AD-444D-A9D4-1336F3C7E5F0}" type="sibTrans" cxnId="{BA13A3EE-6BD3-48F2-A4AB-B9C7FDE1E1FB}">
      <dgm:prSet/>
      <dgm:spPr/>
      <dgm:t>
        <a:bodyPr/>
        <a:lstStyle/>
        <a:p>
          <a:endParaRPr lang="ru-RU"/>
        </a:p>
      </dgm:t>
    </dgm:pt>
    <dgm:pt modelId="{E4CB7934-4C6C-4533-81CB-4A41622DE69F}">
      <dgm:prSet phldrT="[Текст]" custT="1"/>
      <dgm:spPr/>
      <dgm:t>
        <a:bodyPr/>
        <a:lstStyle/>
        <a:p>
          <a:r>
            <a:rPr lang="ru-RU" sz="2400" dirty="0" smtClean="0"/>
            <a:t>Коммуникативная</a:t>
          </a:r>
        </a:p>
        <a:p>
          <a:r>
            <a:rPr lang="ru-RU" sz="2400" dirty="0" smtClean="0"/>
            <a:t> готовность</a:t>
          </a:r>
          <a:endParaRPr lang="ru-RU" sz="2400" dirty="0"/>
        </a:p>
      </dgm:t>
    </dgm:pt>
    <dgm:pt modelId="{DB2A6872-3956-4F1A-A59E-A121D1F0B773}" type="parTrans" cxnId="{4F5D4470-676B-4C16-836D-E1F6D2982E8A}">
      <dgm:prSet/>
      <dgm:spPr/>
      <dgm:t>
        <a:bodyPr/>
        <a:lstStyle/>
        <a:p>
          <a:endParaRPr lang="ru-RU"/>
        </a:p>
      </dgm:t>
    </dgm:pt>
    <dgm:pt modelId="{48F025E3-B155-414C-97D9-8F096B264E6B}" type="sibTrans" cxnId="{4F5D4470-676B-4C16-836D-E1F6D2982E8A}">
      <dgm:prSet/>
      <dgm:spPr/>
      <dgm:t>
        <a:bodyPr/>
        <a:lstStyle/>
        <a:p>
          <a:endParaRPr lang="ru-RU"/>
        </a:p>
      </dgm:t>
    </dgm:pt>
    <dgm:pt modelId="{41AD316F-0729-471C-A94C-7F7E5D8A628A}">
      <dgm:prSet phldrT="[Текст]" custT="1"/>
      <dgm:spPr/>
      <dgm:t>
        <a:bodyPr/>
        <a:lstStyle/>
        <a:p>
          <a:r>
            <a:rPr lang="ru-RU" sz="2400" dirty="0" smtClean="0"/>
            <a:t>Эмоционально- волевая </a:t>
          </a:r>
        </a:p>
        <a:p>
          <a:r>
            <a:rPr lang="ru-RU" sz="2400" dirty="0" smtClean="0"/>
            <a:t>готовность</a:t>
          </a:r>
          <a:endParaRPr lang="ru-RU" sz="2400" dirty="0"/>
        </a:p>
      </dgm:t>
    </dgm:pt>
    <dgm:pt modelId="{2D775515-9D65-4A4B-9500-CFB7BFAFBD76}" type="parTrans" cxnId="{6928A9E0-FA9F-408F-960E-085F02D8F97B}">
      <dgm:prSet/>
      <dgm:spPr/>
      <dgm:t>
        <a:bodyPr/>
        <a:lstStyle/>
        <a:p>
          <a:endParaRPr lang="ru-RU"/>
        </a:p>
      </dgm:t>
    </dgm:pt>
    <dgm:pt modelId="{516FBCE5-3740-4C59-89C3-C419AB4D5D10}" type="sibTrans" cxnId="{6928A9E0-FA9F-408F-960E-085F02D8F97B}">
      <dgm:prSet/>
      <dgm:spPr/>
      <dgm:t>
        <a:bodyPr/>
        <a:lstStyle/>
        <a:p>
          <a:endParaRPr lang="ru-RU"/>
        </a:p>
      </dgm:t>
    </dgm:pt>
    <dgm:pt modelId="{170251F1-28F1-4AA6-B502-FA771F853D2A}">
      <dgm:prSet phldrT="[Текст]" custT="1"/>
      <dgm:spPr/>
      <dgm:t>
        <a:bodyPr/>
        <a:lstStyle/>
        <a:p>
          <a:r>
            <a:rPr lang="ru-RU" sz="2400" dirty="0" smtClean="0"/>
            <a:t>Интеллектуальная </a:t>
          </a:r>
        </a:p>
        <a:p>
          <a:r>
            <a:rPr lang="ru-RU" sz="2400" dirty="0" smtClean="0"/>
            <a:t>готовность</a:t>
          </a:r>
          <a:endParaRPr lang="ru-RU" sz="2400" dirty="0"/>
        </a:p>
      </dgm:t>
    </dgm:pt>
    <dgm:pt modelId="{B6FE34B5-457C-4A53-9E62-6479199D487A}" type="parTrans" cxnId="{F787766B-BFF7-4565-92D0-FE5669772A9F}">
      <dgm:prSet/>
      <dgm:spPr/>
      <dgm:t>
        <a:bodyPr/>
        <a:lstStyle/>
        <a:p>
          <a:endParaRPr lang="ru-RU"/>
        </a:p>
      </dgm:t>
    </dgm:pt>
    <dgm:pt modelId="{4FA0AE7F-94C8-48BE-8718-A6AE27766709}" type="sibTrans" cxnId="{F787766B-BFF7-4565-92D0-FE5669772A9F}">
      <dgm:prSet/>
      <dgm:spPr/>
      <dgm:t>
        <a:bodyPr/>
        <a:lstStyle/>
        <a:p>
          <a:endParaRPr lang="ru-RU"/>
        </a:p>
      </dgm:t>
    </dgm:pt>
    <dgm:pt modelId="{EF758FA8-A44F-41B9-BFE8-9157B9DDB776}" type="pres">
      <dgm:prSet presAssocID="{7A8F5DE1-7F10-4550-881E-420C15D35AD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0C525F-0201-427A-8727-6155F900320A}" type="pres">
      <dgm:prSet presAssocID="{7A8F5DE1-7F10-4550-881E-420C15D35AD5}" presName="matrix" presStyleCnt="0"/>
      <dgm:spPr/>
    </dgm:pt>
    <dgm:pt modelId="{C144B76E-2BA1-4F9D-87E2-A9E8F8BD2E4F}" type="pres">
      <dgm:prSet presAssocID="{7A8F5DE1-7F10-4550-881E-420C15D35AD5}" presName="tile1" presStyleLbl="node1" presStyleIdx="0" presStyleCnt="4"/>
      <dgm:spPr/>
      <dgm:t>
        <a:bodyPr/>
        <a:lstStyle/>
        <a:p>
          <a:endParaRPr lang="ru-RU"/>
        </a:p>
      </dgm:t>
    </dgm:pt>
    <dgm:pt modelId="{77B3EF5A-5B22-4276-9E31-EA4CFF0F822F}" type="pres">
      <dgm:prSet presAssocID="{7A8F5DE1-7F10-4550-881E-420C15D35AD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CC972E-3672-48F7-ACA4-0B4ADE6A00CB}" type="pres">
      <dgm:prSet presAssocID="{7A8F5DE1-7F10-4550-881E-420C15D35AD5}" presName="tile2" presStyleLbl="node1" presStyleIdx="1" presStyleCnt="4"/>
      <dgm:spPr/>
      <dgm:t>
        <a:bodyPr/>
        <a:lstStyle/>
        <a:p>
          <a:endParaRPr lang="ru-RU"/>
        </a:p>
      </dgm:t>
    </dgm:pt>
    <dgm:pt modelId="{1B2FD230-9E6E-4416-A30F-4345A87C66AB}" type="pres">
      <dgm:prSet presAssocID="{7A8F5DE1-7F10-4550-881E-420C15D35AD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91F63-209B-4F06-AC50-FF9BBC1F9046}" type="pres">
      <dgm:prSet presAssocID="{7A8F5DE1-7F10-4550-881E-420C15D35AD5}" presName="tile3" presStyleLbl="node1" presStyleIdx="2" presStyleCnt="4"/>
      <dgm:spPr/>
      <dgm:t>
        <a:bodyPr/>
        <a:lstStyle/>
        <a:p>
          <a:endParaRPr lang="ru-RU"/>
        </a:p>
      </dgm:t>
    </dgm:pt>
    <dgm:pt modelId="{1AFB0FF9-3C2A-4375-892D-684665B0AEFD}" type="pres">
      <dgm:prSet presAssocID="{7A8F5DE1-7F10-4550-881E-420C15D35AD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AA586-E75A-4BDF-93B9-799E8AAEC50D}" type="pres">
      <dgm:prSet presAssocID="{7A8F5DE1-7F10-4550-881E-420C15D35AD5}" presName="tile4" presStyleLbl="node1" presStyleIdx="3" presStyleCnt="4"/>
      <dgm:spPr/>
      <dgm:t>
        <a:bodyPr/>
        <a:lstStyle/>
        <a:p>
          <a:endParaRPr lang="ru-RU"/>
        </a:p>
      </dgm:t>
    </dgm:pt>
    <dgm:pt modelId="{2928D8E5-DE05-4CA4-879B-89008C9B23C1}" type="pres">
      <dgm:prSet presAssocID="{7A8F5DE1-7F10-4550-881E-420C15D35AD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810280-6875-4240-946C-5E55FB3718AA}" type="pres">
      <dgm:prSet presAssocID="{7A8F5DE1-7F10-4550-881E-420C15D35AD5}" presName="centerTile" presStyleLbl="fgShp" presStyleIdx="0" presStyleCnt="1" custScaleX="15833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A13A3EE-6BD3-48F2-A4AB-B9C7FDE1E1FB}" srcId="{0C4D9DD6-DD55-4C9F-9643-2ACD71CC7E5F}" destId="{98C0F19C-A622-4134-A94E-96A6D2DC67CF}" srcOrd="0" destOrd="0" parTransId="{ED98ED0A-A6A4-4DA7-B257-A5456DF30780}" sibTransId="{3314DF73-91AD-444D-A9D4-1336F3C7E5F0}"/>
    <dgm:cxn modelId="{2072E9E8-FA19-491E-B297-F8D7FFE2C89D}" srcId="{7A8F5DE1-7F10-4550-881E-420C15D35AD5}" destId="{0C4D9DD6-DD55-4C9F-9643-2ACD71CC7E5F}" srcOrd="0" destOrd="0" parTransId="{E3A56FD1-E839-476E-BBE1-F7F0D61C4F97}" sibTransId="{5A15BEAD-1FEF-44BD-A0E3-CEE71D0FF5E2}"/>
    <dgm:cxn modelId="{4F5D4470-676B-4C16-836D-E1F6D2982E8A}" srcId="{0C4D9DD6-DD55-4C9F-9643-2ACD71CC7E5F}" destId="{E4CB7934-4C6C-4533-81CB-4A41622DE69F}" srcOrd="1" destOrd="0" parTransId="{DB2A6872-3956-4F1A-A59E-A121D1F0B773}" sibTransId="{48F025E3-B155-414C-97D9-8F096B264E6B}"/>
    <dgm:cxn modelId="{AD249B98-9E05-4598-8CD0-9EBD06F18BEC}" type="presOf" srcId="{170251F1-28F1-4AA6-B502-FA771F853D2A}" destId="{2928D8E5-DE05-4CA4-879B-89008C9B23C1}" srcOrd="1" destOrd="0" presId="urn:microsoft.com/office/officeart/2005/8/layout/matrix1"/>
    <dgm:cxn modelId="{D4CB4435-B26F-4612-AEDE-FFA05E34B784}" type="presOf" srcId="{E4CB7934-4C6C-4533-81CB-4A41622DE69F}" destId="{1B2FD230-9E6E-4416-A30F-4345A87C66AB}" srcOrd="1" destOrd="0" presId="urn:microsoft.com/office/officeart/2005/8/layout/matrix1"/>
    <dgm:cxn modelId="{6928A9E0-FA9F-408F-960E-085F02D8F97B}" srcId="{0C4D9DD6-DD55-4C9F-9643-2ACD71CC7E5F}" destId="{41AD316F-0729-471C-A94C-7F7E5D8A628A}" srcOrd="2" destOrd="0" parTransId="{2D775515-9D65-4A4B-9500-CFB7BFAFBD76}" sibTransId="{516FBCE5-3740-4C59-89C3-C419AB4D5D10}"/>
    <dgm:cxn modelId="{5A10D2C5-DCA7-4124-8346-E2156385C090}" type="presOf" srcId="{0C4D9DD6-DD55-4C9F-9643-2ACD71CC7E5F}" destId="{AE810280-6875-4240-946C-5E55FB3718AA}" srcOrd="0" destOrd="0" presId="urn:microsoft.com/office/officeart/2005/8/layout/matrix1"/>
    <dgm:cxn modelId="{F787766B-BFF7-4565-92D0-FE5669772A9F}" srcId="{0C4D9DD6-DD55-4C9F-9643-2ACD71CC7E5F}" destId="{170251F1-28F1-4AA6-B502-FA771F853D2A}" srcOrd="3" destOrd="0" parTransId="{B6FE34B5-457C-4A53-9E62-6479199D487A}" sibTransId="{4FA0AE7F-94C8-48BE-8718-A6AE27766709}"/>
    <dgm:cxn modelId="{F4980D6D-3632-4582-8F2C-90A81EEE7339}" type="presOf" srcId="{98C0F19C-A622-4134-A94E-96A6D2DC67CF}" destId="{C144B76E-2BA1-4F9D-87E2-A9E8F8BD2E4F}" srcOrd="0" destOrd="0" presId="urn:microsoft.com/office/officeart/2005/8/layout/matrix1"/>
    <dgm:cxn modelId="{8C9DA249-13BC-49E3-A554-D476A9E5F874}" type="presOf" srcId="{41AD316F-0729-471C-A94C-7F7E5D8A628A}" destId="{1AFB0FF9-3C2A-4375-892D-684665B0AEFD}" srcOrd="1" destOrd="0" presId="urn:microsoft.com/office/officeart/2005/8/layout/matrix1"/>
    <dgm:cxn modelId="{90F199E2-B8A4-4357-999F-9333C5ED2D61}" type="presOf" srcId="{41AD316F-0729-471C-A94C-7F7E5D8A628A}" destId="{F8B91F63-209B-4F06-AC50-FF9BBC1F9046}" srcOrd="0" destOrd="0" presId="urn:microsoft.com/office/officeart/2005/8/layout/matrix1"/>
    <dgm:cxn modelId="{8972E309-A35C-4340-8BEF-A6669917AECB}" type="presOf" srcId="{7A8F5DE1-7F10-4550-881E-420C15D35AD5}" destId="{EF758FA8-A44F-41B9-BFE8-9157B9DDB776}" srcOrd="0" destOrd="0" presId="urn:microsoft.com/office/officeart/2005/8/layout/matrix1"/>
    <dgm:cxn modelId="{E8962F88-67FD-4D95-979F-679132B6D3A0}" type="presOf" srcId="{98C0F19C-A622-4134-A94E-96A6D2DC67CF}" destId="{77B3EF5A-5B22-4276-9E31-EA4CFF0F822F}" srcOrd="1" destOrd="0" presId="urn:microsoft.com/office/officeart/2005/8/layout/matrix1"/>
    <dgm:cxn modelId="{B3768917-C549-4AFC-9DDB-ADAB887BFC44}" type="presOf" srcId="{170251F1-28F1-4AA6-B502-FA771F853D2A}" destId="{3A7AA586-E75A-4BDF-93B9-799E8AAEC50D}" srcOrd="0" destOrd="0" presId="urn:microsoft.com/office/officeart/2005/8/layout/matrix1"/>
    <dgm:cxn modelId="{C5A1CFDF-9A8B-42EE-8CB9-D0D44906B142}" type="presOf" srcId="{E4CB7934-4C6C-4533-81CB-4A41622DE69F}" destId="{24CC972E-3672-48F7-ACA4-0B4ADE6A00CB}" srcOrd="0" destOrd="0" presId="urn:microsoft.com/office/officeart/2005/8/layout/matrix1"/>
    <dgm:cxn modelId="{48D7D7B7-F51D-4574-AB36-449DEA260525}" type="presParOf" srcId="{EF758FA8-A44F-41B9-BFE8-9157B9DDB776}" destId="{530C525F-0201-427A-8727-6155F900320A}" srcOrd="0" destOrd="0" presId="urn:microsoft.com/office/officeart/2005/8/layout/matrix1"/>
    <dgm:cxn modelId="{EDDEBC44-FB3C-4740-A1E9-42D2FBD3FF6E}" type="presParOf" srcId="{530C525F-0201-427A-8727-6155F900320A}" destId="{C144B76E-2BA1-4F9D-87E2-A9E8F8BD2E4F}" srcOrd="0" destOrd="0" presId="urn:microsoft.com/office/officeart/2005/8/layout/matrix1"/>
    <dgm:cxn modelId="{3D14DC3E-00AC-47F5-B688-A168707F0FAA}" type="presParOf" srcId="{530C525F-0201-427A-8727-6155F900320A}" destId="{77B3EF5A-5B22-4276-9E31-EA4CFF0F822F}" srcOrd="1" destOrd="0" presId="urn:microsoft.com/office/officeart/2005/8/layout/matrix1"/>
    <dgm:cxn modelId="{632340CC-AB4F-4261-91DE-4D23A92D7844}" type="presParOf" srcId="{530C525F-0201-427A-8727-6155F900320A}" destId="{24CC972E-3672-48F7-ACA4-0B4ADE6A00CB}" srcOrd="2" destOrd="0" presId="urn:microsoft.com/office/officeart/2005/8/layout/matrix1"/>
    <dgm:cxn modelId="{BBD5BBCE-1A9C-461F-8EDC-8FC96FA6ACC5}" type="presParOf" srcId="{530C525F-0201-427A-8727-6155F900320A}" destId="{1B2FD230-9E6E-4416-A30F-4345A87C66AB}" srcOrd="3" destOrd="0" presId="urn:microsoft.com/office/officeart/2005/8/layout/matrix1"/>
    <dgm:cxn modelId="{3BA2AFEB-FB88-4FEE-9B72-50AE8C112C08}" type="presParOf" srcId="{530C525F-0201-427A-8727-6155F900320A}" destId="{F8B91F63-209B-4F06-AC50-FF9BBC1F9046}" srcOrd="4" destOrd="0" presId="urn:microsoft.com/office/officeart/2005/8/layout/matrix1"/>
    <dgm:cxn modelId="{1B828E69-954F-4D83-A101-F199DF66C588}" type="presParOf" srcId="{530C525F-0201-427A-8727-6155F900320A}" destId="{1AFB0FF9-3C2A-4375-892D-684665B0AEFD}" srcOrd="5" destOrd="0" presId="urn:microsoft.com/office/officeart/2005/8/layout/matrix1"/>
    <dgm:cxn modelId="{A5AED649-B165-4E55-85C0-9E3B6C46A943}" type="presParOf" srcId="{530C525F-0201-427A-8727-6155F900320A}" destId="{3A7AA586-E75A-4BDF-93B9-799E8AAEC50D}" srcOrd="6" destOrd="0" presId="urn:microsoft.com/office/officeart/2005/8/layout/matrix1"/>
    <dgm:cxn modelId="{59D2BEF5-9FA9-44FA-B08B-DB3CFEE4B5B4}" type="presParOf" srcId="{530C525F-0201-427A-8727-6155F900320A}" destId="{2928D8E5-DE05-4CA4-879B-89008C9B23C1}" srcOrd="7" destOrd="0" presId="urn:microsoft.com/office/officeart/2005/8/layout/matrix1"/>
    <dgm:cxn modelId="{702A9AA4-40EC-420A-86E6-8DC93969E7FF}" type="presParOf" srcId="{EF758FA8-A44F-41B9-BFE8-9157B9DDB776}" destId="{AE810280-6875-4240-946C-5E55FB3718A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4B76E-2BA1-4F9D-87E2-A9E8F8BD2E4F}">
      <dsp:nvSpPr>
        <dsp:cNvPr id="0" name=""/>
        <dsp:cNvSpPr/>
      </dsp:nvSpPr>
      <dsp:spPr>
        <a:xfrm rot="16200000">
          <a:off x="629049" y="-629049"/>
          <a:ext cx="2871003" cy="412910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Мотивационная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готовность</a:t>
          </a:r>
          <a:endParaRPr lang="ru-RU" sz="2400" kern="1200" dirty="0"/>
        </a:p>
      </dsp:txBody>
      <dsp:txXfrm rot="5400000">
        <a:off x="-1" y="1"/>
        <a:ext cx="4129102" cy="2153252"/>
      </dsp:txXfrm>
    </dsp:sp>
    <dsp:sp modelId="{24CC972E-3672-48F7-ACA4-0B4ADE6A00CB}">
      <dsp:nvSpPr>
        <dsp:cNvPr id="0" name=""/>
        <dsp:cNvSpPr/>
      </dsp:nvSpPr>
      <dsp:spPr>
        <a:xfrm>
          <a:off x="4129102" y="0"/>
          <a:ext cx="4129102" cy="287100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Коммуникативная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готовность</a:t>
          </a:r>
          <a:endParaRPr lang="ru-RU" sz="2400" kern="1200" dirty="0"/>
        </a:p>
      </dsp:txBody>
      <dsp:txXfrm>
        <a:off x="4129102" y="0"/>
        <a:ext cx="4129102" cy="2153252"/>
      </dsp:txXfrm>
    </dsp:sp>
    <dsp:sp modelId="{F8B91F63-209B-4F06-AC50-FF9BBC1F9046}">
      <dsp:nvSpPr>
        <dsp:cNvPr id="0" name=""/>
        <dsp:cNvSpPr/>
      </dsp:nvSpPr>
      <dsp:spPr>
        <a:xfrm rot="10800000">
          <a:off x="0" y="2871003"/>
          <a:ext cx="4129102" cy="287100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Эмоционально- волевая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готовность</a:t>
          </a:r>
          <a:endParaRPr lang="ru-RU" sz="2400" kern="1200" dirty="0"/>
        </a:p>
      </dsp:txBody>
      <dsp:txXfrm rot="10800000">
        <a:off x="0" y="3588754"/>
        <a:ext cx="4129102" cy="2153252"/>
      </dsp:txXfrm>
    </dsp:sp>
    <dsp:sp modelId="{3A7AA586-E75A-4BDF-93B9-799E8AAEC50D}">
      <dsp:nvSpPr>
        <dsp:cNvPr id="0" name=""/>
        <dsp:cNvSpPr/>
      </dsp:nvSpPr>
      <dsp:spPr>
        <a:xfrm rot="5400000">
          <a:off x="4758151" y="2241954"/>
          <a:ext cx="2871003" cy="412910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Интеллектуальная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готовность</a:t>
          </a:r>
          <a:endParaRPr lang="ru-RU" sz="2400" kern="1200" dirty="0"/>
        </a:p>
      </dsp:txBody>
      <dsp:txXfrm rot="-5400000">
        <a:off x="4129101" y="3588754"/>
        <a:ext cx="4129102" cy="2153252"/>
      </dsp:txXfrm>
    </dsp:sp>
    <dsp:sp modelId="{AE810280-6875-4240-946C-5E55FB3718AA}">
      <dsp:nvSpPr>
        <dsp:cNvPr id="0" name=""/>
        <dsp:cNvSpPr/>
      </dsp:nvSpPr>
      <dsp:spPr>
        <a:xfrm>
          <a:off x="2167757" y="2153252"/>
          <a:ext cx="3922688" cy="1435501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Психологическая  готовность</a:t>
          </a:r>
          <a:endParaRPr lang="ru-RU" sz="2800" kern="1200" dirty="0"/>
        </a:p>
      </dsp:txBody>
      <dsp:txXfrm>
        <a:off x="2237832" y="2223327"/>
        <a:ext cx="3782538" cy="1295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2E28A7-6E21-445D-8E64-CCA21A7BF58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0BE15E-5D69-4BDC-AE89-9C7A3EA287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851648" cy="19288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Психологическая готовность  ребенка к школьному обучению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789040"/>
            <a:ext cx="3571868" cy="2357454"/>
          </a:xfrm>
        </p:spPr>
        <p:txBody>
          <a:bodyPr/>
          <a:lstStyle/>
          <a:p>
            <a:pPr algn="ctr"/>
            <a:r>
              <a:rPr lang="ru-RU" dirty="0" smtClean="0"/>
              <a:t>   Подготовила: педагог-психолог </a:t>
            </a:r>
          </a:p>
          <a:p>
            <a:pPr algn="ctr"/>
            <a:r>
              <a:rPr lang="ru-RU" dirty="0" smtClean="0"/>
              <a:t>Мартьянова М.В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42" y="2901862"/>
            <a:ext cx="4929222" cy="3748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36772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Быть готовым к школе – не значит уметь читать, писать и считать.</a:t>
            </a:r>
            <a:br>
              <a:rPr lang="ru-RU" sz="2400" dirty="0" smtClean="0"/>
            </a:br>
            <a:r>
              <a:rPr lang="ru-RU" sz="2400" dirty="0" smtClean="0"/>
              <a:t>Быть готовым к школе- значит быть готовым всему этому научиться.</a:t>
            </a:r>
            <a:br>
              <a:rPr lang="ru-RU" sz="2400" dirty="0" smtClean="0"/>
            </a:br>
            <a:r>
              <a:rPr lang="ru-RU" sz="2400" dirty="0" smtClean="0"/>
              <a:t>(</a:t>
            </a:r>
            <a:r>
              <a:rPr lang="ru-RU" sz="2400" dirty="0" err="1" smtClean="0"/>
              <a:t>Венгер</a:t>
            </a:r>
            <a:r>
              <a:rPr lang="ru-RU" sz="2400" dirty="0" smtClean="0"/>
              <a:t> Л.А.)</a:t>
            </a:r>
            <a:endParaRPr lang="ru-RU" sz="2400" dirty="0"/>
          </a:p>
        </p:txBody>
      </p:sp>
      <p:pic>
        <p:nvPicPr>
          <p:cNvPr id="1036" name="Picture 12" descr="C:\Users\1\Desktop\Screenshot_20191211_1245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5" y="3143250"/>
            <a:ext cx="7858180" cy="35004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8258204" cy="5742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Мотивационная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501122" cy="235745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Наличие желания учиться;</a:t>
            </a:r>
          </a:p>
          <a:p>
            <a:r>
              <a:rPr lang="ru-RU" dirty="0" smtClean="0"/>
              <a:t>Внутренняя позиция школьника;</a:t>
            </a:r>
          </a:p>
          <a:p>
            <a:r>
              <a:rPr lang="ru-RU" dirty="0" smtClean="0"/>
              <a:t>Познавательный интерес, желание узнавать что-то новое;</a:t>
            </a:r>
          </a:p>
          <a:p>
            <a:r>
              <a:rPr lang="ru-RU" dirty="0" smtClean="0"/>
              <a:t>Сформированность </a:t>
            </a:r>
            <a:r>
              <a:rPr lang="ru-RU" dirty="0" err="1" smtClean="0"/>
              <a:t>положитель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ного</a:t>
            </a:r>
            <a:r>
              <a:rPr lang="ru-RU" dirty="0" smtClean="0"/>
              <a:t> отношения к школе, учителю. </a:t>
            </a:r>
          </a:p>
        </p:txBody>
      </p:sp>
      <p:pic>
        <p:nvPicPr>
          <p:cNvPr id="2050" name="Picture 2" descr="C:\Users\1\Desktop\Screenshot_20191211_124506.jpg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555460"/>
            <a:ext cx="3500430" cy="30892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14446"/>
          </a:xfrm>
        </p:spPr>
        <p:txBody>
          <a:bodyPr/>
          <a:lstStyle/>
          <a:p>
            <a:r>
              <a:rPr lang="ru-RU" dirty="0" smtClean="0"/>
              <a:t>Коммуникативная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2714644"/>
          </a:xfrm>
        </p:spPr>
        <p:txBody>
          <a:bodyPr/>
          <a:lstStyle/>
          <a:p>
            <a:r>
              <a:rPr lang="ru-RU" dirty="0" smtClean="0"/>
              <a:t>Умения ребенка общаться с другими детьми;</a:t>
            </a:r>
          </a:p>
          <a:p>
            <a:r>
              <a:rPr lang="ru-RU" dirty="0" smtClean="0"/>
              <a:t>Умение общаться со взрослыми, соблюдая правила культурного поведения;</a:t>
            </a:r>
          </a:p>
          <a:p>
            <a:r>
              <a:rPr lang="ru-RU" dirty="0" smtClean="0"/>
              <a:t>Доброжелательность и отсутствие агрессивности</a:t>
            </a:r>
          </a:p>
          <a:p>
            <a:r>
              <a:rPr lang="ru-RU" dirty="0" smtClean="0"/>
              <a:t>Быть включенным в детский коллектив и уметь жить по его законам.</a:t>
            </a:r>
          </a:p>
          <a:p>
            <a:endParaRPr lang="ru-RU" dirty="0"/>
          </a:p>
        </p:txBody>
      </p:sp>
      <p:pic>
        <p:nvPicPr>
          <p:cNvPr id="1026" name="Picture 2" descr="C:\Users\1\Desktop\Screenshot_20191211_1244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4071942"/>
            <a:ext cx="4643470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Эмоционально-волевая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1928826"/>
          </a:xfrm>
        </p:spPr>
        <p:txBody>
          <a:bodyPr>
            <a:normAutofit/>
          </a:bodyPr>
          <a:lstStyle/>
          <a:p>
            <a:r>
              <a:rPr lang="ru-RU" dirty="0" smtClean="0"/>
              <a:t>Умение слушать плюс умение слушаться;</a:t>
            </a:r>
          </a:p>
          <a:p>
            <a:r>
              <a:rPr lang="ru-RU" dirty="0" smtClean="0"/>
              <a:t>Умение регулировать свое поведение и эмоции;</a:t>
            </a:r>
          </a:p>
          <a:p>
            <a:r>
              <a:rPr lang="ru-RU" dirty="0" smtClean="0"/>
              <a:t>Уверенность в себе и адекватная самооценка;</a:t>
            </a:r>
          </a:p>
          <a:p>
            <a:r>
              <a:rPr lang="ru-RU" dirty="0" smtClean="0"/>
              <a:t>Не бояться трудностей;</a:t>
            </a:r>
          </a:p>
          <a:p>
            <a:endParaRPr lang="ru-RU" dirty="0"/>
          </a:p>
        </p:txBody>
      </p:sp>
      <p:pic>
        <p:nvPicPr>
          <p:cNvPr id="2050" name="Picture 2" descr="C:\Users\1\Desktop\Screenshot_20191211_1244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571876"/>
            <a:ext cx="4929186" cy="30718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r>
              <a:rPr lang="ru-RU" dirty="0" smtClean="0"/>
              <a:t>Интеллектуальная готовность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1714512"/>
          </a:xfrm>
        </p:spPr>
        <p:txBody>
          <a:bodyPr/>
          <a:lstStyle/>
          <a:p>
            <a:r>
              <a:rPr lang="ru-RU" dirty="0" smtClean="0"/>
              <a:t>Развитие психических процессов: восприятия, памяти, внимания, мышления, воображения, речи;</a:t>
            </a:r>
          </a:p>
          <a:p>
            <a:r>
              <a:rPr lang="ru-RU" dirty="0" smtClean="0"/>
              <a:t>Развитие познавательных способностей;</a:t>
            </a:r>
            <a:endParaRPr lang="ru-RU" dirty="0"/>
          </a:p>
        </p:txBody>
      </p:sp>
      <p:pic>
        <p:nvPicPr>
          <p:cNvPr id="3074" name="Picture 2" descr="C:\Users\1\Desktop\Screenshot_20191211_1244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857496"/>
            <a:ext cx="6286544" cy="366834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000264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Верьте в успех своих детей и вселяйте эту уверенность в них самих !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786058"/>
            <a:ext cx="728667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143116"/>
            <a:ext cx="5857916" cy="418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624</TotalTime>
  <Words>165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Психологическая готовность  ребенка к школьному обучению</vt:lpstr>
      <vt:lpstr>Быть готовым к школе – не значит уметь читать, писать и считать. Быть готовым к школе- значит быть готовым всему этому научиться. (Венгер Л.А.)</vt:lpstr>
      <vt:lpstr>Презентация PowerPoint</vt:lpstr>
      <vt:lpstr>Мотивационная готовность</vt:lpstr>
      <vt:lpstr>Коммуникативная готовность</vt:lpstr>
      <vt:lpstr>Эмоционально-волевая готовность</vt:lpstr>
      <vt:lpstr>Интеллектуальная готовность </vt:lpstr>
      <vt:lpstr>Верьте в успех своих детей и вселяйте эту уверенность в них самих !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 ребенка к школьному обучению</dc:title>
  <dc:creator>1</dc:creator>
  <cp:lastModifiedBy>Admin</cp:lastModifiedBy>
  <cp:revision>52</cp:revision>
  <dcterms:created xsi:type="dcterms:W3CDTF">2019-12-11T03:11:08Z</dcterms:created>
  <dcterms:modified xsi:type="dcterms:W3CDTF">2023-04-15T18:17:05Z</dcterms:modified>
</cp:coreProperties>
</file>