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4" r:id="rId2"/>
    <p:sldId id="276" r:id="rId3"/>
    <p:sldId id="285" r:id="rId4"/>
    <p:sldId id="260" r:id="rId5"/>
    <p:sldId id="280" r:id="rId6"/>
    <p:sldId id="281" r:id="rId7"/>
    <p:sldId id="286" r:id="rId8"/>
    <p:sldId id="282" r:id="rId9"/>
    <p:sldId id="28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95" autoAdjust="0"/>
  </p:normalViewPr>
  <p:slideViewPr>
    <p:cSldViewPr>
      <p:cViewPr varScale="1">
        <p:scale>
          <a:sx n="117" d="100"/>
          <a:sy n="117" d="100"/>
        </p:scale>
        <p:origin x="95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74614-455A-4DD0-9442-21E59F7DAF1D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3F185-2762-4AD1-A397-FE25CA68AF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548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0EE8-C4E1-41BB-9B5A-E6AD1D358A9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C0A6FDA4-3123-46EE-AF4C-D82E7BE32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44479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0EE8-C4E1-41BB-9B5A-E6AD1D358A9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0A6FDA4-3123-46EE-AF4C-D82E7BE32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545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0EE8-C4E1-41BB-9B5A-E6AD1D358A9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0A6FDA4-3123-46EE-AF4C-D82E7BE32F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6846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0EE8-C4E1-41BB-9B5A-E6AD1D358A9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0A6FDA4-3123-46EE-AF4C-D82E7BE32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2229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0EE8-C4E1-41BB-9B5A-E6AD1D358A9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0A6FDA4-3123-46EE-AF4C-D82E7BE32F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0776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0EE8-C4E1-41BB-9B5A-E6AD1D358A9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0A6FDA4-3123-46EE-AF4C-D82E7BE32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925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0EE8-C4E1-41BB-9B5A-E6AD1D358A9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6FDA4-3123-46EE-AF4C-D82E7BE32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606972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0EE8-C4E1-41BB-9B5A-E6AD1D358A9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6FDA4-3123-46EE-AF4C-D82E7BE32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673581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0EE8-C4E1-41BB-9B5A-E6AD1D358A9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6FDA4-3123-46EE-AF4C-D82E7BE32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189410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0EE8-C4E1-41BB-9B5A-E6AD1D358A9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0A6FDA4-3123-46EE-AF4C-D82E7BE32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780836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0EE8-C4E1-41BB-9B5A-E6AD1D358A9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0A6FDA4-3123-46EE-AF4C-D82E7BE32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087101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0EE8-C4E1-41BB-9B5A-E6AD1D358A9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0A6FDA4-3123-46EE-AF4C-D82E7BE32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617455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0EE8-C4E1-41BB-9B5A-E6AD1D358A9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6FDA4-3123-46EE-AF4C-D82E7BE32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05237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0EE8-C4E1-41BB-9B5A-E6AD1D358A9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6FDA4-3123-46EE-AF4C-D82E7BE32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530183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0EE8-C4E1-41BB-9B5A-E6AD1D358A9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6FDA4-3123-46EE-AF4C-D82E7BE32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49095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0EE8-C4E1-41BB-9B5A-E6AD1D358A9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0A6FDA4-3123-46EE-AF4C-D82E7BE32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903342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70EE8-C4E1-41BB-9B5A-E6AD1D358A9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0A6FDA4-3123-46EE-AF4C-D82E7BE32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693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>
    <p:dissolv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1304505378_rostov_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1663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Ростов Великий 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486400"/>
            <a:ext cx="8686800" cy="7620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endParaRPr lang="ru-RU" sz="2400" dirty="0">
              <a:solidFill>
                <a:srgbClr val="CC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5400" b="1" i="1" dirty="0">
                <a:solidFill>
                  <a:srgbClr val="00CC00"/>
                </a:solidFill>
              </a:rPr>
              <a:t>                                                        </a:t>
            </a: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D829669-F8BD-4410-F580-B86219C0163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77417"/>
            <a:ext cx="9144000" cy="57675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188640"/>
            <a:ext cx="4536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Озеро Неро</a:t>
            </a:r>
          </a:p>
        </p:txBody>
      </p:sp>
    </p:spTree>
    <p:extLst>
      <p:ext uri="{BB962C8B-B14F-4D97-AF65-F5344CB8AC3E}">
        <p14:creationId xmlns:p14="http://schemas.microsoft.com/office/powerpoint/2010/main" val="1649526467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2AC4169-2F57-5220-4610-BA658EB88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95864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881809E-F4BF-FD18-5A4A-7878A6D695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476672"/>
            <a:ext cx="3048000" cy="3048000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3095896-CD11-8168-5DB7-9C0239164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861048"/>
            <a:ext cx="4155900" cy="277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E7E21A6-7A0B-E948-781E-E8736483FD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1120" y="3538376"/>
            <a:ext cx="451485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695946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34549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Ростовский кремль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4249" y="3002035"/>
            <a:ext cx="3054927" cy="2036618"/>
          </a:xfrm>
          <a:ln>
            <a:solidFill>
              <a:schemeClr val="tx1"/>
            </a:solidFill>
          </a:ln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136" y="834549"/>
            <a:ext cx="8424000" cy="5616000"/>
          </a:xfrm>
          <a:ln>
            <a:solidFill>
              <a:schemeClr val="tx1"/>
            </a:solidFill>
          </a:ln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79538"/>
            <a:ext cx="4356100" cy="3084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00" y="1484313"/>
            <a:ext cx="4038600" cy="4038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979712" y="548680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Финифть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431590B-E7B1-B1B6-6132-12704206D4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873" y="4653136"/>
            <a:ext cx="3150096" cy="187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240137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4813"/>
            <a:ext cx="4105275" cy="30384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 flipH="1">
            <a:off x="5265791" y="548680"/>
            <a:ext cx="34821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Музей Царевны Лягушки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F8D5EA-05ED-8279-8A7E-15270BBAF6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0896" y="2925575"/>
            <a:ext cx="4572000" cy="238125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78AA246-CC23-8936-1618-F46D3B5D43E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960" y="3904575"/>
            <a:ext cx="4220528" cy="281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42529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AE2C7DAF-AEDD-17BC-671F-A7A2E2151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221088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0F6F909-5411-B543-B108-EFB339E479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880" y="2394110"/>
            <a:ext cx="3714824" cy="246881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11D77F4-CFEB-6AAC-78F8-19353C16110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5984" y="2091116"/>
            <a:ext cx="3869266" cy="216083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B2D56DD-EC6F-966C-6598-09610AF31EF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20331"/>
            <a:ext cx="3262633" cy="2173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646606"/>
      </p:ext>
    </p:extLst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509120"/>
            <a:ext cx="3116263" cy="20780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297191"/>
            <a:ext cx="3057525" cy="21558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906" y="4365104"/>
            <a:ext cx="2771888" cy="20789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187624" y="204053"/>
            <a:ext cx="7128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ремесел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7EF58AF-D7FB-0E07-E5AA-6BAEBBB3EA3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176" y="1085964"/>
            <a:ext cx="4364730" cy="290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834093"/>
      </p:ext>
    </p:extLst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752329"/>
      </p:ext>
    </p:extLst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655</TotalTime>
  <Words>13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Wingdings 3</vt:lpstr>
      <vt:lpstr>Легкий дым</vt:lpstr>
      <vt:lpstr>Ростов Великий  </vt:lpstr>
      <vt:lpstr>Презентация PowerPoint</vt:lpstr>
      <vt:lpstr>Презентация PowerPoint</vt:lpstr>
      <vt:lpstr>Ростовский кремль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Ростов Великий</dc:title>
  <dc:creator>Comp</dc:creator>
  <cp:lastModifiedBy>Фатина Ольга Алексеевна</cp:lastModifiedBy>
  <cp:revision>43</cp:revision>
  <dcterms:created xsi:type="dcterms:W3CDTF">2015-04-22T06:37:59Z</dcterms:created>
  <dcterms:modified xsi:type="dcterms:W3CDTF">2023-04-15T18:45:19Z</dcterms:modified>
</cp:coreProperties>
</file>