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7" r:id="rId3"/>
    <p:sldId id="267" r:id="rId4"/>
    <p:sldId id="268" r:id="rId5"/>
    <p:sldId id="272" r:id="rId6"/>
    <p:sldId id="273" r:id="rId7"/>
    <p:sldId id="271" r:id="rId8"/>
    <p:sldId id="270" r:id="rId9"/>
    <p:sldId id="269" r:id="rId10"/>
    <p:sldId id="275" r:id="rId11"/>
    <p:sldId id="274" r:id="rId12"/>
    <p:sldId id="276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AB4A81-8D30-4590-8D97-E94FFCC72621}" type="doc">
      <dgm:prSet loTypeId="urn:microsoft.com/office/officeart/2005/8/layout/targe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C0848B-16D5-4D49-8BDA-9771B7EC1795}">
      <dgm:prSet custT="1"/>
      <dgm:spPr/>
      <dgm:t>
        <a:bodyPr/>
        <a:lstStyle/>
        <a:p>
          <a:r>
            <a:rPr lang="ru-RU" sz="2400" dirty="0" smtClean="0"/>
            <a:t>здоровьесберегающие технологии</a:t>
          </a:r>
          <a:endParaRPr lang="ru-RU" sz="2400" dirty="0"/>
        </a:p>
      </dgm:t>
    </dgm:pt>
    <dgm:pt modelId="{2E8EEBBD-2CC4-4B96-B9B4-76B7493CFF30}" type="parTrans" cxnId="{125AF472-BC72-4245-943B-DB9B677B5364}">
      <dgm:prSet/>
      <dgm:spPr/>
      <dgm:t>
        <a:bodyPr/>
        <a:lstStyle/>
        <a:p>
          <a:endParaRPr lang="ru-RU"/>
        </a:p>
      </dgm:t>
    </dgm:pt>
    <dgm:pt modelId="{71F1E82A-741B-483E-94E0-0B077A4D12B3}" type="sibTrans" cxnId="{125AF472-BC72-4245-943B-DB9B677B5364}">
      <dgm:prSet/>
      <dgm:spPr/>
      <dgm:t>
        <a:bodyPr/>
        <a:lstStyle/>
        <a:p>
          <a:endParaRPr lang="ru-RU"/>
        </a:p>
      </dgm:t>
    </dgm:pt>
    <dgm:pt modelId="{F573C2A8-F806-412D-BB59-B175A05CBF4D}">
      <dgm:prSet custT="1"/>
      <dgm:spPr/>
      <dgm:t>
        <a:bodyPr/>
        <a:lstStyle/>
        <a:p>
          <a:r>
            <a:rPr lang="ru-RU" sz="2400" dirty="0" smtClean="0"/>
            <a:t>технологии проектной деятельности</a:t>
          </a:r>
          <a:endParaRPr lang="ru-RU" sz="2400" dirty="0"/>
        </a:p>
      </dgm:t>
    </dgm:pt>
    <dgm:pt modelId="{CBBF64ED-DEF4-469D-B752-08B4B3519E3E}" type="parTrans" cxnId="{1DCA0E89-0BE8-46DC-B8DB-F10230B27544}">
      <dgm:prSet/>
      <dgm:spPr/>
      <dgm:t>
        <a:bodyPr/>
        <a:lstStyle/>
        <a:p>
          <a:endParaRPr lang="ru-RU"/>
        </a:p>
      </dgm:t>
    </dgm:pt>
    <dgm:pt modelId="{77337116-D9ED-431B-8904-E2A254945EE6}" type="sibTrans" cxnId="{1DCA0E89-0BE8-46DC-B8DB-F10230B27544}">
      <dgm:prSet/>
      <dgm:spPr/>
      <dgm:t>
        <a:bodyPr/>
        <a:lstStyle/>
        <a:p>
          <a:endParaRPr lang="ru-RU"/>
        </a:p>
      </dgm:t>
    </dgm:pt>
    <dgm:pt modelId="{1B26578A-E973-4710-BAAF-7053A18E0819}">
      <dgm:prSet custT="1"/>
      <dgm:spPr/>
      <dgm:t>
        <a:bodyPr/>
        <a:lstStyle/>
        <a:p>
          <a:r>
            <a:rPr lang="ru-RU" sz="2400" dirty="0" smtClean="0"/>
            <a:t>информационно-коммуникационные технологии</a:t>
          </a:r>
          <a:endParaRPr lang="ru-RU" sz="2400" dirty="0"/>
        </a:p>
      </dgm:t>
    </dgm:pt>
    <dgm:pt modelId="{4FF57D2C-B546-4DEA-946A-4C378B61C4F1}" type="parTrans" cxnId="{7833B487-3BBA-4891-82C5-062E8A7AC07A}">
      <dgm:prSet/>
      <dgm:spPr/>
      <dgm:t>
        <a:bodyPr/>
        <a:lstStyle/>
        <a:p>
          <a:endParaRPr lang="ru-RU"/>
        </a:p>
      </dgm:t>
    </dgm:pt>
    <dgm:pt modelId="{CA77FFB8-867B-4939-9257-1C9A1A3AC152}" type="sibTrans" cxnId="{7833B487-3BBA-4891-82C5-062E8A7AC07A}">
      <dgm:prSet/>
      <dgm:spPr/>
      <dgm:t>
        <a:bodyPr/>
        <a:lstStyle/>
        <a:p>
          <a:endParaRPr lang="ru-RU"/>
        </a:p>
      </dgm:t>
    </dgm:pt>
    <dgm:pt modelId="{3A199497-D902-49C9-9837-FB3F75EECE59}">
      <dgm:prSet custT="1"/>
      <dgm:spPr/>
      <dgm:t>
        <a:bodyPr/>
        <a:lstStyle/>
        <a:p>
          <a:r>
            <a:rPr lang="ru-RU" sz="2400" dirty="0" smtClean="0"/>
            <a:t>личностно-ориентированные технологии </a:t>
          </a:r>
        </a:p>
      </dgm:t>
    </dgm:pt>
    <dgm:pt modelId="{B4AEAA4A-4B20-47D4-95E6-E21674438E6A}" type="parTrans" cxnId="{26ED29B3-0C21-43CA-BC78-E2612B40005D}">
      <dgm:prSet/>
      <dgm:spPr/>
      <dgm:t>
        <a:bodyPr/>
        <a:lstStyle/>
        <a:p>
          <a:endParaRPr lang="ru-RU"/>
        </a:p>
      </dgm:t>
    </dgm:pt>
    <dgm:pt modelId="{6C1C8809-B3B4-4C9F-99F9-F070E4722739}" type="sibTrans" cxnId="{26ED29B3-0C21-43CA-BC78-E2612B40005D}">
      <dgm:prSet/>
      <dgm:spPr/>
      <dgm:t>
        <a:bodyPr/>
        <a:lstStyle/>
        <a:p>
          <a:endParaRPr lang="ru-RU"/>
        </a:p>
      </dgm:t>
    </dgm:pt>
    <dgm:pt modelId="{068EA3E1-549C-4C2D-B1CC-FEDF1DC8901C}">
      <dgm:prSet custT="1"/>
      <dgm:spPr/>
      <dgm:t>
        <a:bodyPr/>
        <a:lstStyle/>
        <a:p>
          <a:r>
            <a:rPr lang="ru-RU" sz="2400" dirty="0" smtClean="0"/>
            <a:t>технологии «ТРИЗ»</a:t>
          </a:r>
        </a:p>
      </dgm:t>
    </dgm:pt>
    <dgm:pt modelId="{3F394659-403F-453C-BDB7-CA897C3057DE}" type="parTrans" cxnId="{E82CC046-C982-4EA8-B3A2-15A42AD64A5F}">
      <dgm:prSet/>
      <dgm:spPr/>
      <dgm:t>
        <a:bodyPr/>
        <a:lstStyle/>
        <a:p>
          <a:endParaRPr lang="ru-RU"/>
        </a:p>
      </dgm:t>
    </dgm:pt>
    <dgm:pt modelId="{F3D58123-E7C9-410C-99D4-9B6EFB8AAEF3}" type="sibTrans" cxnId="{E82CC046-C982-4EA8-B3A2-15A42AD64A5F}">
      <dgm:prSet/>
      <dgm:spPr/>
      <dgm:t>
        <a:bodyPr/>
        <a:lstStyle/>
        <a:p>
          <a:endParaRPr lang="ru-RU"/>
        </a:p>
      </dgm:t>
    </dgm:pt>
    <dgm:pt modelId="{0EA7F457-A823-4F3E-9AA8-BED06B04E4B8}" type="pres">
      <dgm:prSet presAssocID="{FDAB4A81-8D30-4590-8D97-E94FFCC7262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0CA220-041C-4E36-927C-0BE4ED9BB157}" type="pres">
      <dgm:prSet presAssocID="{F573C2A8-F806-412D-BB59-B175A05CBF4D}" presName="circle1" presStyleLbl="node1" presStyleIdx="0" presStyleCnt="5"/>
      <dgm:spPr/>
    </dgm:pt>
    <dgm:pt modelId="{036FD82F-9165-4FE8-A895-AC110CD7E938}" type="pres">
      <dgm:prSet presAssocID="{F573C2A8-F806-412D-BB59-B175A05CBF4D}" presName="space" presStyleCnt="0"/>
      <dgm:spPr/>
    </dgm:pt>
    <dgm:pt modelId="{00E0A8FA-5D85-4F02-A54F-7A5D2A390816}" type="pres">
      <dgm:prSet presAssocID="{F573C2A8-F806-412D-BB59-B175A05CBF4D}" presName="rect1" presStyleLbl="alignAcc1" presStyleIdx="0" presStyleCnt="5" custScaleY="116414"/>
      <dgm:spPr/>
      <dgm:t>
        <a:bodyPr/>
        <a:lstStyle/>
        <a:p>
          <a:endParaRPr lang="ru-RU"/>
        </a:p>
      </dgm:t>
    </dgm:pt>
    <dgm:pt modelId="{46AFCB5D-09ED-4D16-BE7F-4C1C39525711}" type="pres">
      <dgm:prSet presAssocID="{F0C0848B-16D5-4D49-8BDA-9771B7EC1795}" presName="vertSpace2" presStyleLbl="node1" presStyleIdx="0" presStyleCnt="5"/>
      <dgm:spPr/>
    </dgm:pt>
    <dgm:pt modelId="{CEB19243-832D-46E8-B1CC-9BA251460A7E}" type="pres">
      <dgm:prSet presAssocID="{F0C0848B-16D5-4D49-8BDA-9771B7EC1795}" presName="circle2" presStyleLbl="node1" presStyleIdx="1" presStyleCnt="5"/>
      <dgm:spPr/>
    </dgm:pt>
    <dgm:pt modelId="{9DBD52E6-D91E-4B36-8201-F19A0E698456}" type="pres">
      <dgm:prSet presAssocID="{F0C0848B-16D5-4D49-8BDA-9771B7EC1795}" presName="rect2" presStyleLbl="alignAcc1" presStyleIdx="1" presStyleCnt="5"/>
      <dgm:spPr/>
      <dgm:t>
        <a:bodyPr/>
        <a:lstStyle/>
        <a:p>
          <a:endParaRPr lang="ru-RU"/>
        </a:p>
      </dgm:t>
    </dgm:pt>
    <dgm:pt modelId="{98712214-4294-4275-951B-2A80F20C666F}" type="pres">
      <dgm:prSet presAssocID="{1B26578A-E973-4710-BAAF-7053A18E0819}" presName="vertSpace3" presStyleLbl="node1" presStyleIdx="1" presStyleCnt="5"/>
      <dgm:spPr/>
    </dgm:pt>
    <dgm:pt modelId="{ED945A75-AAA0-446A-B262-6A7A9A26CCB1}" type="pres">
      <dgm:prSet presAssocID="{1B26578A-E973-4710-BAAF-7053A18E0819}" presName="circle3" presStyleLbl="node1" presStyleIdx="2" presStyleCnt="5"/>
      <dgm:spPr/>
    </dgm:pt>
    <dgm:pt modelId="{CADE877B-CF84-4446-9EEF-C1E0A5429E71}" type="pres">
      <dgm:prSet presAssocID="{1B26578A-E973-4710-BAAF-7053A18E0819}" presName="rect3" presStyleLbl="alignAcc1" presStyleIdx="2" presStyleCnt="5"/>
      <dgm:spPr/>
      <dgm:t>
        <a:bodyPr/>
        <a:lstStyle/>
        <a:p>
          <a:endParaRPr lang="ru-RU"/>
        </a:p>
      </dgm:t>
    </dgm:pt>
    <dgm:pt modelId="{92B1D632-6181-45A6-9DF5-1B6D42AB0C9C}" type="pres">
      <dgm:prSet presAssocID="{068EA3E1-549C-4C2D-B1CC-FEDF1DC8901C}" presName="vertSpace4" presStyleLbl="node1" presStyleIdx="2" presStyleCnt="5"/>
      <dgm:spPr/>
    </dgm:pt>
    <dgm:pt modelId="{AC21FBC1-2643-45CA-A82C-110E7CFA4731}" type="pres">
      <dgm:prSet presAssocID="{068EA3E1-549C-4C2D-B1CC-FEDF1DC8901C}" presName="circle4" presStyleLbl="node1" presStyleIdx="3" presStyleCnt="5"/>
      <dgm:spPr/>
    </dgm:pt>
    <dgm:pt modelId="{77C0D338-0628-420E-AED6-8A9EDADE030A}" type="pres">
      <dgm:prSet presAssocID="{068EA3E1-549C-4C2D-B1CC-FEDF1DC8901C}" presName="rect4" presStyleLbl="alignAcc1" presStyleIdx="3" presStyleCnt="5"/>
      <dgm:spPr/>
      <dgm:t>
        <a:bodyPr/>
        <a:lstStyle/>
        <a:p>
          <a:endParaRPr lang="ru-RU"/>
        </a:p>
      </dgm:t>
    </dgm:pt>
    <dgm:pt modelId="{DC484C27-E79F-45DA-9063-E3006F11A3E4}" type="pres">
      <dgm:prSet presAssocID="{3A199497-D902-49C9-9837-FB3F75EECE59}" presName="vertSpace5" presStyleLbl="node1" presStyleIdx="3" presStyleCnt="5"/>
      <dgm:spPr/>
    </dgm:pt>
    <dgm:pt modelId="{326C1802-D930-4449-957C-6A9ACE57F1ED}" type="pres">
      <dgm:prSet presAssocID="{3A199497-D902-49C9-9837-FB3F75EECE59}" presName="circle5" presStyleLbl="node1" presStyleIdx="4" presStyleCnt="5"/>
      <dgm:spPr/>
    </dgm:pt>
    <dgm:pt modelId="{2598190A-E36F-40D5-88D0-F670E83B6C1F}" type="pres">
      <dgm:prSet presAssocID="{3A199497-D902-49C9-9837-FB3F75EECE59}" presName="rect5" presStyleLbl="alignAcc1" presStyleIdx="4" presStyleCnt="5" custScaleY="123973"/>
      <dgm:spPr/>
      <dgm:t>
        <a:bodyPr/>
        <a:lstStyle/>
        <a:p>
          <a:endParaRPr lang="ru-RU"/>
        </a:p>
      </dgm:t>
    </dgm:pt>
    <dgm:pt modelId="{188F49F2-FF6F-4011-9275-DCCC81AE62E2}" type="pres">
      <dgm:prSet presAssocID="{F573C2A8-F806-412D-BB59-B175A05CBF4D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B44EE-6A63-49C7-BD20-6D81E687BB9C}" type="pres">
      <dgm:prSet presAssocID="{F0C0848B-16D5-4D49-8BDA-9771B7EC1795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CF930-A0E0-4075-9C8A-3AD2B09EA5F8}" type="pres">
      <dgm:prSet presAssocID="{1B26578A-E973-4710-BAAF-7053A18E0819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9E67D-A0DB-4DC8-BEC7-B517ECB693B9}" type="pres">
      <dgm:prSet presAssocID="{068EA3E1-549C-4C2D-B1CC-FEDF1DC8901C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B0E68-4AA6-4FE8-978F-6B7DC3AEBDE3}" type="pres">
      <dgm:prSet presAssocID="{3A199497-D902-49C9-9837-FB3F75EECE59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ABBB46-7802-471A-971A-B1B16A67DD8F}" type="presOf" srcId="{F573C2A8-F806-412D-BB59-B175A05CBF4D}" destId="{00E0A8FA-5D85-4F02-A54F-7A5D2A390816}" srcOrd="0" destOrd="0" presId="urn:microsoft.com/office/officeart/2005/8/layout/target3"/>
    <dgm:cxn modelId="{8C68D3DB-7F38-4BC9-AD18-2606319C86D0}" type="presOf" srcId="{3A199497-D902-49C9-9837-FB3F75EECE59}" destId="{2598190A-E36F-40D5-88D0-F670E83B6C1F}" srcOrd="0" destOrd="0" presId="urn:microsoft.com/office/officeart/2005/8/layout/target3"/>
    <dgm:cxn modelId="{33EC94BA-FCAC-4F16-95A0-0345BD2D81FE}" type="presOf" srcId="{3A199497-D902-49C9-9837-FB3F75EECE59}" destId="{D38B0E68-4AA6-4FE8-978F-6B7DC3AEBDE3}" srcOrd="1" destOrd="0" presId="urn:microsoft.com/office/officeart/2005/8/layout/target3"/>
    <dgm:cxn modelId="{439A1AD2-6FC5-45CE-8F4C-570A2EA3FCD4}" type="presOf" srcId="{1B26578A-E973-4710-BAAF-7053A18E0819}" destId="{CADE877B-CF84-4446-9EEF-C1E0A5429E71}" srcOrd="0" destOrd="0" presId="urn:microsoft.com/office/officeart/2005/8/layout/target3"/>
    <dgm:cxn modelId="{26ED29B3-0C21-43CA-BC78-E2612B40005D}" srcId="{FDAB4A81-8D30-4590-8D97-E94FFCC72621}" destId="{3A199497-D902-49C9-9837-FB3F75EECE59}" srcOrd="4" destOrd="0" parTransId="{B4AEAA4A-4B20-47D4-95E6-E21674438E6A}" sibTransId="{6C1C8809-B3B4-4C9F-99F9-F070E4722739}"/>
    <dgm:cxn modelId="{E82CC046-C982-4EA8-B3A2-15A42AD64A5F}" srcId="{FDAB4A81-8D30-4590-8D97-E94FFCC72621}" destId="{068EA3E1-549C-4C2D-B1CC-FEDF1DC8901C}" srcOrd="3" destOrd="0" parTransId="{3F394659-403F-453C-BDB7-CA897C3057DE}" sibTransId="{F3D58123-E7C9-410C-99D4-9B6EFB8AAEF3}"/>
    <dgm:cxn modelId="{7833B487-3BBA-4891-82C5-062E8A7AC07A}" srcId="{FDAB4A81-8D30-4590-8D97-E94FFCC72621}" destId="{1B26578A-E973-4710-BAAF-7053A18E0819}" srcOrd="2" destOrd="0" parTransId="{4FF57D2C-B546-4DEA-946A-4C378B61C4F1}" sibTransId="{CA77FFB8-867B-4939-9257-1C9A1A3AC152}"/>
    <dgm:cxn modelId="{F37B40F9-C08E-4BE1-96B3-FD91DFAB8CB5}" type="presOf" srcId="{FDAB4A81-8D30-4590-8D97-E94FFCC72621}" destId="{0EA7F457-A823-4F3E-9AA8-BED06B04E4B8}" srcOrd="0" destOrd="0" presId="urn:microsoft.com/office/officeart/2005/8/layout/target3"/>
    <dgm:cxn modelId="{2BD218E9-050B-4983-82E6-DC16348BF8B2}" type="presOf" srcId="{F573C2A8-F806-412D-BB59-B175A05CBF4D}" destId="{188F49F2-FF6F-4011-9275-DCCC81AE62E2}" srcOrd="1" destOrd="0" presId="urn:microsoft.com/office/officeart/2005/8/layout/target3"/>
    <dgm:cxn modelId="{D437B072-D164-4DC2-BEFB-3517BCF30E3B}" type="presOf" srcId="{068EA3E1-549C-4C2D-B1CC-FEDF1DC8901C}" destId="{7FC9E67D-A0DB-4DC8-BEC7-B517ECB693B9}" srcOrd="1" destOrd="0" presId="urn:microsoft.com/office/officeart/2005/8/layout/target3"/>
    <dgm:cxn modelId="{EB17D644-2320-400E-BDCF-82549331247A}" type="presOf" srcId="{1B26578A-E973-4710-BAAF-7053A18E0819}" destId="{AACCF930-A0E0-4075-9C8A-3AD2B09EA5F8}" srcOrd="1" destOrd="0" presId="urn:microsoft.com/office/officeart/2005/8/layout/target3"/>
    <dgm:cxn modelId="{E03D1322-1DDC-4644-9299-50916F9D48DE}" type="presOf" srcId="{F0C0848B-16D5-4D49-8BDA-9771B7EC1795}" destId="{ED0B44EE-6A63-49C7-BD20-6D81E687BB9C}" srcOrd="1" destOrd="0" presId="urn:microsoft.com/office/officeart/2005/8/layout/target3"/>
    <dgm:cxn modelId="{A9C25CD4-E8C4-4D71-8D1E-AFE04D4D9DF7}" type="presOf" srcId="{F0C0848B-16D5-4D49-8BDA-9771B7EC1795}" destId="{9DBD52E6-D91E-4B36-8201-F19A0E698456}" srcOrd="0" destOrd="0" presId="urn:microsoft.com/office/officeart/2005/8/layout/target3"/>
    <dgm:cxn modelId="{1DCA0E89-0BE8-46DC-B8DB-F10230B27544}" srcId="{FDAB4A81-8D30-4590-8D97-E94FFCC72621}" destId="{F573C2A8-F806-412D-BB59-B175A05CBF4D}" srcOrd="0" destOrd="0" parTransId="{CBBF64ED-DEF4-469D-B752-08B4B3519E3E}" sibTransId="{77337116-D9ED-431B-8904-E2A254945EE6}"/>
    <dgm:cxn modelId="{125AF472-BC72-4245-943B-DB9B677B5364}" srcId="{FDAB4A81-8D30-4590-8D97-E94FFCC72621}" destId="{F0C0848B-16D5-4D49-8BDA-9771B7EC1795}" srcOrd="1" destOrd="0" parTransId="{2E8EEBBD-2CC4-4B96-B9B4-76B7493CFF30}" sibTransId="{71F1E82A-741B-483E-94E0-0B077A4D12B3}"/>
    <dgm:cxn modelId="{1CB0AEAE-3387-41A9-A7EE-BC817B5E7E83}" type="presOf" srcId="{068EA3E1-549C-4C2D-B1CC-FEDF1DC8901C}" destId="{77C0D338-0628-420E-AED6-8A9EDADE030A}" srcOrd="0" destOrd="0" presId="urn:microsoft.com/office/officeart/2005/8/layout/target3"/>
    <dgm:cxn modelId="{0A552461-DBB8-4D9A-A0A8-8C6594EC5CA5}" type="presParOf" srcId="{0EA7F457-A823-4F3E-9AA8-BED06B04E4B8}" destId="{D90CA220-041C-4E36-927C-0BE4ED9BB157}" srcOrd="0" destOrd="0" presId="urn:microsoft.com/office/officeart/2005/8/layout/target3"/>
    <dgm:cxn modelId="{FCC2E9C1-4BEE-42A5-89D3-F990B150C4E0}" type="presParOf" srcId="{0EA7F457-A823-4F3E-9AA8-BED06B04E4B8}" destId="{036FD82F-9165-4FE8-A895-AC110CD7E938}" srcOrd="1" destOrd="0" presId="urn:microsoft.com/office/officeart/2005/8/layout/target3"/>
    <dgm:cxn modelId="{65CE9EF7-1B49-422B-B989-754D627904CC}" type="presParOf" srcId="{0EA7F457-A823-4F3E-9AA8-BED06B04E4B8}" destId="{00E0A8FA-5D85-4F02-A54F-7A5D2A390816}" srcOrd="2" destOrd="0" presId="urn:microsoft.com/office/officeart/2005/8/layout/target3"/>
    <dgm:cxn modelId="{B6BD6284-E28A-447C-A6D4-74CD43B1AFF9}" type="presParOf" srcId="{0EA7F457-A823-4F3E-9AA8-BED06B04E4B8}" destId="{46AFCB5D-09ED-4D16-BE7F-4C1C39525711}" srcOrd="3" destOrd="0" presId="urn:microsoft.com/office/officeart/2005/8/layout/target3"/>
    <dgm:cxn modelId="{D26E47A4-7A2C-45C1-A686-FF2EA702E967}" type="presParOf" srcId="{0EA7F457-A823-4F3E-9AA8-BED06B04E4B8}" destId="{CEB19243-832D-46E8-B1CC-9BA251460A7E}" srcOrd="4" destOrd="0" presId="urn:microsoft.com/office/officeart/2005/8/layout/target3"/>
    <dgm:cxn modelId="{F48CA426-B3C1-40B0-8266-083E02E747EB}" type="presParOf" srcId="{0EA7F457-A823-4F3E-9AA8-BED06B04E4B8}" destId="{9DBD52E6-D91E-4B36-8201-F19A0E698456}" srcOrd="5" destOrd="0" presId="urn:microsoft.com/office/officeart/2005/8/layout/target3"/>
    <dgm:cxn modelId="{B7BA6E53-CA52-4538-87B5-A507D2E0D13C}" type="presParOf" srcId="{0EA7F457-A823-4F3E-9AA8-BED06B04E4B8}" destId="{98712214-4294-4275-951B-2A80F20C666F}" srcOrd="6" destOrd="0" presId="urn:microsoft.com/office/officeart/2005/8/layout/target3"/>
    <dgm:cxn modelId="{DAE70A36-EAE2-4DD9-AE38-42A4819EC4B6}" type="presParOf" srcId="{0EA7F457-A823-4F3E-9AA8-BED06B04E4B8}" destId="{ED945A75-AAA0-446A-B262-6A7A9A26CCB1}" srcOrd="7" destOrd="0" presId="urn:microsoft.com/office/officeart/2005/8/layout/target3"/>
    <dgm:cxn modelId="{0A56E47C-9EDC-42FB-B443-325AAA468B38}" type="presParOf" srcId="{0EA7F457-A823-4F3E-9AA8-BED06B04E4B8}" destId="{CADE877B-CF84-4446-9EEF-C1E0A5429E71}" srcOrd="8" destOrd="0" presId="urn:microsoft.com/office/officeart/2005/8/layout/target3"/>
    <dgm:cxn modelId="{BB59DFAC-8457-43F5-A6B5-1DC61385FEB3}" type="presParOf" srcId="{0EA7F457-A823-4F3E-9AA8-BED06B04E4B8}" destId="{92B1D632-6181-45A6-9DF5-1B6D42AB0C9C}" srcOrd="9" destOrd="0" presId="urn:microsoft.com/office/officeart/2005/8/layout/target3"/>
    <dgm:cxn modelId="{BD65DE17-EF66-43B7-830C-F2FD7875BCFD}" type="presParOf" srcId="{0EA7F457-A823-4F3E-9AA8-BED06B04E4B8}" destId="{AC21FBC1-2643-45CA-A82C-110E7CFA4731}" srcOrd="10" destOrd="0" presId="urn:microsoft.com/office/officeart/2005/8/layout/target3"/>
    <dgm:cxn modelId="{AF3D1CF1-1F20-41EF-A88B-6EF0D5153F77}" type="presParOf" srcId="{0EA7F457-A823-4F3E-9AA8-BED06B04E4B8}" destId="{77C0D338-0628-420E-AED6-8A9EDADE030A}" srcOrd="11" destOrd="0" presId="urn:microsoft.com/office/officeart/2005/8/layout/target3"/>
    <dgm:cxn modelId="{9BE1AD37-35C8-47B6-8436-FE5D6608A731}" type="presParOf" srcId="{0EA7F457-A823-4F3E-9AA8-BED06B04E4B8}" destId="{DC484C27-E79F-45DA-9063-E3006F11A3E4}" srcOrd="12" destOrd="0" presId="urn:microsoft.com/office/officeart/2005/8/layout/target3"/>
    <dgm:cxn modelId="{3483F43F-BFFA-47F4-86F5-9E393992A068}" type="presParOf" srcId="{0EA7F457-A823-4F3E-9AA8-BED06B04E4B8}" destId="{326C1802-D930-4449-957C-6A9ACE57F1ED}" srcOrd="13" destOrd="0" presId="urn:microsoft.com/office/officeart/2005/8/layout/target3"/>
    <dgm:cxn modelId="{A0DC51DE-4E07-45F5-A48D-0DDC40F12FBD}" type="presParOf" srcId="{0EA7F457-A823-4F3E-9AA8-BED06B04E4B8}" destId="{2598190A-E36F-40D5-88D0-F670E83B6C1F}" srcOrd="14" destOrd="0" presId="urn:microsoft.com/office/officeart/2005/8/layout/target3"/>
    <dgm:cxn modelId="{5D76C1D5-D20E-4DC8-B42B-159F6032A632}" type="presParOf" srcId="{0EA7F457-A823-4F3E-9AA8-BED06B04E4B8}" destId="{188F49F2-FF6F-4011-9275-DCCC81AE62E2}" srcOrd="15" destOrd="0" presId="urn:microsoft.com/office/officeart/2005/8/layout/target3"/>
    <dgm:cxn modelId="{B0351A52-AE63-4D83-84DD-F67B7418E49B}" type="presParOf" srcId="{0EA7F457-A823-4F3E-9AA8-BED06B04E4B8}" destId="{ED0B44EE-6A63-49C7-BD20-6D81E687BB9C}" srcOrd="16" destOrd="0" presId="urn:microsoft.com/office/officeart/2005/8/layout/target3"/>
    <dgm:cxn modelId="{5E7619E3-F709-441B-852E-13B69AD7A4CB}" type="presParOf" srcId="{0EA7F457-A823-4F3E-9AA8-BED06B04E4B8}" destId="{AACCF930-A0E0-4075-9C8A-3AD2B09EA5F8}" srcOrd="17" destOrd="0" presId="urn:microsoft.com/office/officeart/2005/8/layout/target3"/>
    <dgm:cxn modelId="{F5CA4799-E824-4A6A-A062-9A2C4DDF4DC2}" type="presParOf" srcId="{0EA7F457-A823-4F3E-9AA8-BED06B04E4B8}" destId="{7FC9E67D-A0DB-4DC8-BEC7-B517ECB693B9}" srcOrd="18" destOrd="0" presId="urn:microsoft.com/office/officeart/2005/8/layout/target3"/>
    <dgm:cxn modelId="{591F8EB4-EE4C-4C90-8744-FC31D118B2C7}" type="presParOf" srcId="{0EA7F457-A823-4F3E-9AA8-BED06B04E4B8}" destId="{D38B0E68-4AA6-4FE8-978F-6B7DC3AEBDE3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F8CF30-DFD8-4420-812C-1EFA47FAA80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4573025-8EB6-4FDC-9EA8-4DDF31635074}">
      <dgm:prSet/>
      <dgm:spPr/>
      <dgm:t>
        <a:bodyPr/>
        <a:lstStyle/>
        <a:p>
          <a:r>
            <a:rPr lang="ru-RU" smtClean="0"/>
            <a:t>познавательное развитие</a:t>
          </a:r>
          <a:endParaRPr lang="ru-RU"/>
        </a:p>
      </dgm:t>
    </dgm:pt>
    <dgm:pt modelId="{3C46CBE1-77B6-4A73-AAA5-4A3D6F582BAE}" type="parTrans" cxnId="{81D8C9BD-612A-4A25-9526-1E349EAA17DF}">
      <dgm:prSet/>
      <dgm:spPr/>
      <dgm:t>
        <a:bodyPr/>
        <a:lstStyle/>
        <a:p>
          <a:endParaRPr lang="ru-RU"/>
        </a:p>
      </dgm:t>
    </dgm:pt>
    <dgm:pt modelId="{6C87F7B4-8B55-451C-A9A4-7DD38E067E04}" type="sibTrans" cxnId="{81D8C9BD-612A-4A25-9526-1E349EAA17DF}">
      <dgm:prSet/>
      <dgm:spPr/>
      <dgm:t>
        <a:bodyPr/>
        <a:lstStyle/>
        <a:p>
          <a:endParaRPr lang="ru-RU"/>
        </a:p>
      </dgm:t>
    </dgm:pt>
    <dgm:pt modelId="{EA374569-5555-4BDB-94F7-8040B1884F91}">
      <dgm:prSet/>
      <dgm:spPr/>
      <dgm:t>
        <a:bodyPr/>
        <a:lstStyle/>
        <a:p>
          <a:r>
            <a:rPr lang="ru-RU" dirty="0" smtClean="0"/>
            <a:t>социально - коммуникативное развитие</a:t>
          </a:r>
          <a:endParaRPr lang="ru-RU" dirty="0"/>
        </a:p>
      </dgm:t>
    </dgm:pt>
    <dgm:pt modelId="{7A105EAB-396E-4651-ABC3-311D3A2BEBA3}" type="parTrans" cxnId="{9CBC1E18-31F0-477F-8C79-A5A797AE8256}">
      <dgm:prSet/>
      <dgm:spPr/>
      <dgm:t>
        <a:bodyPr/>
        <a:lstStyle/>
        <a:p>
          <a:endParaRPr lang="ru-RU"/>
        </a:p>
      </dgm:t>
    </dgm:pt>
    <dgm:pt modelId="{5BB85F91-80CF-4B29-98A3-4B98300EE6A0}" type="sibTrans" cxnId="{9CBC1E18-31F0-477F-8C79-A5A797AE8256}">
      <dgm:prSet/>
      <dgm:spPr/>
      <dgm:t>
        <a:bodyPr/>
        <a:lstStyle/>
        <a:p>
          <a:endParaRPr lang="ru-RU"/>
        </a:p>
      </dgm:t>
    </dgm:pt>
    <dgm:pt modelId="{FA2E0715-5E76-40C6-9803-EA4381D8F24C}">
      <dgm:prSet/>
      <dgm:spPr/>
      <dgm:t>
        <a:bodyPr/>
        <a:lstStyle/>
        <a:p>
          <a:r>
            <a:rPr lang="ru-RU" smtClean="0"/>
            <a:t>художественно – эстетическое развитие</a:t>
          </a:r>
          <a:endParaRPr lang="ru-RU"/>
        </a:p>
      </dgm:t>
    </dgm:pt>
    <dgm:pt modelId="{5E1B0C90-A0FC-411A-9CE6-47E03A205F29}" type="parTrans" cxnId="{8F02276B-C8C7-401C-8CE0-C4D2D6A06BDE}">
      <dgm:prSet/>
      <dgm:spPr/>
      <dgm:t>
        <a:bodyPr/>
        <a:lstStyle/>
        <a:p>
          <a:endParaRPr lang="ru-RU"/>
        </a:p>
      </dgm:t>
    </dgm:pt>
    <dgm:pt modelId="{2D88153D-53DD-48CC-80D2-ADF0E95C0335}" type="sibTrans" cxnId="{8F02276B-C8C7-401C-8CE0-C4D2D6A06BDE}">
      <dgm:prSet/>
      <dgm:spPr/>
      <dgm:t>
        <a:bodyPr/>
        <a:lstStyle/>
        <a:p>
          <a:endParaRPr lang="ru-RU"/>
        </a:p>
      </dgm:t>
    </dgm:pt>
    <dgm:pt modelId="{454315D7-8E22-4EE4-80A7-CE28B900ED9B}">
      <dgm:prSet/>
      <dgm:spPr/>
      <dgm:t>
        <a:bodyPr/>
        <a:lstStyle/>
        <a:p>
          <a:r>
            <a:rPr lang="ru-RU" smtClean="0"/>
            <a:t>речевое развитие</a:t>
          </a:r>
          <a:endParaRPr lang="ru-RU"/>
        </a:p>
      </dgm:t>
    </dgm:pt>
    <dgm:pt modelId="{DC3D9EFC-BD27-4474-8E35-2A79F3042EF1}" type="parTrans" cxnId="{DB84730F-94BB-42AD-9876-0FF7DDB323FE}">
      <dgm:prSet/>
      <dgm:spPr/>
      <dgm:t>
        <a:bodyPr/>
        <a:lstStyle/>
        <a:p>
          <a:endParaRPr lang="ru-RU"/>
        </a:p>
      </dgm:t>
    </dgm:pt>
    <dgm:pt modelId="{4AE4F9A7-B6A0-418E-90CB-700E2DABD583}" type="sibTrans" cxnId="{DB84730F-94BB-42AD-9876-0FF7DDB323FE}">
      <dgm:prSet/>
      <dgm:spPr/>
      <dgm:t>
        <a:bodyPr/>
        <a:lstStyle/>
        <a:p>
          <a:endParaRPr lang="ru-RU"/>
        </a:p>
      </dgm:t>
    </dgm:pt>
    <dgm:pt modelId="{7CC84DFC-8BC4-444D-845B-656FB80F5E4F}">
      <dgm:prSet/>
      <dgm:spPr/>
      <dgm:t>
        <a:bodyPr/>
        <a:lstStyle/>
        <a:p>
          <a:r>
            <a:rPr lang="ru-RU" smtClean="0"/>
            <a:t>физическое развитие</a:t>
          </a:r>
          <a:endParaRPr lang="ru-RU"/>
        </a:p>
      </dgm:t>
    </dgm:pt>
    <dgm:pt modelId="{ECE8792E-4171-4E1E-8AF1-C5106D0D4D5A}" type="parTrans" cxnId="{36AF2B82-BB0C-4843-A06E-36D8DD7871C6}">
      <dgm:prSet/>
      <dgm:spPr/>
      <dgm:t>
        <a:bodyPr/>
        <a:lstStyle/>
        <a:p>
          <a:endParaRPr lang="ru-RU"/>
        </a:p>
      </dgm:t>
    </dgm:pt>
    <dgm:pt modelId="{C34F509A-D438-40B9-8A90-BC7110A8434C}" type="sibTrans" cxnId="{36AF2B82-BB0C-4843-A06E-36D8DD7871C6}">
      <dgm:prSet/>
      <dgm:spPr/>
      <dgm:t>
        <a:bodyPr/>
        <a:lstStyle/>
        <a:p>
          <a:endParaRPr lang="ru-RU"/>
        </a:p>
      </dgm:t>
    </dgm:pt>
    <dgm:pt modelId="{B7C5DF57-343D-4B9B-84D8-C9334588AA2F}" type="pres">
      <dgm:prSet presAssocID="{BFF8CF30-DFD8-4420-812C-1EFA47FAA805}" presName="compositeShape" presStyleCnt="0">
        <dgm:presLayoutVars>
          <dgm:dir/>
          <dgm:resizeHandles/>
        </dgm:presLayoutVars>
      </dgm:prSet>
      <dgm:spPr/>
    </dgm:pt>
    <dgm:pt modelId="{EE0660F8-9363-40D4-80E4-E6D3AF6F8A51}" type="pres">
      <dgm:prSet presAssocID="{BFF8CF30-DFD8-4420-812C-1EFA47FAA805}" presName="pyramid" presStyleLbl="node1" presStyleIdx="0" presStyleCnt="1"/>
      <dgm:spPr/>
    </dgm:pt>
    <dgm:pt modelId="{2F1660DA-7A60-4FED-96F5-036C4FF333ED}" type="pres">
      <dgm:prSet presAssocID="{BFF8CF30-DFD8-4420-812C-1EFA47FAA805}" presName="theList" presStyleCnt="0"/>
      <dgm:spPr/>
    </dgm:pt>
    <dgm:pt modelId="{95F495FA-3668-40CC-A146-8E1FA32D3A1E}" type="pres">
      <dgm:prSet presAssocID="{EA374569-5555-4BDB-94F7-8040B1884F91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B602F-BB7F-44AA-A0AF-0093C118A5C1}" type="pres">
      <dgm:prSet presAssocID="{EA374569-5555-4BDB-94F7-8040B1884F91}" presName="aSpace" presStyleCnt="0"/>
      <dgm:spPr/>
    </dgm:pt>
    <dgm:pt modelId="{A57CA3FD-5B9C-4250-83BD-AEDAAF679BA5}" type="pres">
      <dgm:prSet presAssocID="{B4573025-8EB6-4FDC-9EA8-4DDF31635074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4EBD2-F9FF-49A0-8DCD-70D5FD2CC415}" type="pres">
      <dgm:prSet presAssocID="{B4573025-8EB6-4FDC-9EA8-4DDF31635074}" presName="aSpace" presStyleCnt="0"/>
      <dgm:spPr/>
    </dgm:pt>
    <dgm:pt modelId="{3F137A0B-56D2-4DAA-93A4-C1480EB57D41}" type="pres">
      <dgm:prSet presAssocID="{454315D7-8E22-4EE4-80A7-CE28B900ED9B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6A257-B2C1-4F21-B6C4-65F61CF3957D}" type="pres">
      <dgm:prSet presAssocID="{454315D7-8E22-4EE4-80A7-CE28B900ED9B}" presName="aSpace" presStyleCnt="0"/>
      <dgm:spPr/>
    </dgm:pt>
    <dgm:pt modelId="{C37AA059-5ECC-43EA-A35C-4F2DB7CE51CC}" type="pres">
      <dgm:prSet presAssocID="{FA2E0715-5E76-40C6-9803-EA4381D8F24C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2C6A5-6AA8-4EF1-9DCB-620CEFE624FB}" type="pres">
      <dgm:prSet presAssocID="{FA2E0715-5E76-40C6-9803-EA4381D8F24C}" presName="aSpace" presStyleCnt="0"/>
      <dgm:spPr/>
    </dgm:pt>
    <dgm:pt modelId="{485CDC81-AD74-4C08-AA34-1475B291787B}" type="pres">
      <dgm:prSet presAssocID="{7CC84DFC-8BC4-444D-845B-656FB80F5E4F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CD495-25B4-4E27-B107-ED49D7B38CDE}" type="pres">
      <dgm:prSet presAssocID="{7CC84DFC-8BC4-444D-845B-656FB80F5E4F}" presName="aSpace" presStyleCnt="0"/>
      <dgm:spPr/>
    </dgm:pt>
  </dgm:ptLst>
  <dgm:cxnLst>
    <dgm:cxn modelId="{80F65E90-2995-488D-B298-731A974E8F1B}" type="presOf" srcId="{FA2E0715-5E76-40C6-9803-EA4381D8F24C}" destId="{C37AA059-5ECC-43EA-A35C-4F2DB7CE51CC}" srcOrd="0" destOrd="0" presId="urn:microsoft.com/office/officeart/2005/8/layout/pyramid2"/>
    <dgm:cxn modelId="{36AF2B82-BB0C-4843-A06E-36D8DD7871C6}" srcId="{BFF8CF30-DFD8-4420-812C-1EFA47FAA805}" destId="{7CC84DFC-8BC4-444D-845B-656FB80F5E4F}" srcOrd="4" destOrd="0" parTransId="{ECE8792E-4171-4E1E-8AF1-C5106D0D4D5A}" sibTransId="{C34F509A-D438-40B9-8A90-BC7110A8434C}"/>
    <dgm:cxn modelId="{B61FBCE5-A425-4DD0-AD1B-D3D69A3EAF8E}" type="presOf" srcId="{EA374569-5555-4BDB-94F7-8040B1884F91}" destId="{95F495FA-3668-40CC-A146-8E1FA32D3A1E}" srcOrd="0" destOrd="0" presId="urn:microsoft.com/office/officeart/2005/8/layout/pyramid2"/>
    <dgm:cxn modelId="{81D8C9BD-612A-4A25-9526-1E349EAA17DF}" srcId="{BFF8CF30-DFD8-4420-812C-1EFA47FAA805}" destId="{B4573025-8EB6-4FDC-9EA8-4DDF31635074}" srcOrd="1" destOrd="0" parTransId="{3C46CBE1-77B6-4A73-AAA5-4A3D6F582BAE}" sibTransId="{6C87F7B4-8B55-451C-A9A4-7DD38E067E04}"/>
    <dgm:cxn modelId="{8F02276B-C8C7-401C-8CE0-C4D2D6A06BDE}" srcId="{BFF8CF30-DFD8-4420-812C-1EFA47FAA805}" destId="{FA2E0715-5E76-40C6-9803-EA4381D8F24C}" srcOrd="3" destOrd="0" parTransId="{5E1B0C90-A0FC-411A-9CE6-47E03A205F29}" sibTransId="{2D88153D-53DD-48CC-80D2-ADF0E95C0335}"/>
    <dgm:cxn modelId="{DB84730F-94BB-42AD-9876-0FF7DDB323FE}" srcId="{BFF8CF30-DFD8-4420-812C-1EFA47FAA805}" destId="{454315D7-8E22-4EE4-80A7-CE28B900ED9B}" srcOrd="2" destOrd="0" parTransId="{DC3D9EFC-BD27-4474-8E35-2A79F3042EF1}" sibTransId="{4AE4F9A7-B6A0-418E-90CB-700E2DABD583}"/>
    <dgm:cxn modelId="{ABB2D380-C392-4271-B325-A6DFFDFBABAE}" type="presOf" srcId="{BFF8CF30-DFD8-4420-812C-1EFA47FAA805}" destId="{B7C5DF57-343D-4B9B-84D8-C9334588AA2F}" srcOrd="0" destOrd="0" presId="urn:microsoft.com/office/officeart/2005/8/layout/pyramid2"/>
    <dgm:cxn modelId="{4F4E8546-30AD-44E3-A996-9EED87767132}" type="presOf" srcId="{B4573025-8EB6-4FDC-9EA8-4DDF31635074}" destId="{A57CA3FD-5B9C-4250-83BD-AEDAAF679BA5}" srcOrd="0" destOrd="0" presId="urn:microsoft.com/office/officeart/2005/8/layout/pyramid2"/>
    <dgm:cxn modelId="{9CBC1E18-31F0-477F-8C79-A5A797AE8256}" srcId="{BFF8CF30-DFD8-4420-812C-1EFA47FAA805}" destId="{EA374569-5555-4BDB-94F7-8040B1884F91}" srcOrd="0" destOrd="0" parTransId="{7A105EAB-396E-4651-ABC3-311D3A2BEBA3}" sibTransId="{5BB85F91-80CF-4B29-98A3-4B98300EE6A0}"/>
    <dgm:cxn modelId="{39677CAA-24F4-4051-A516-DA3A26206911}" type="presOf" srcId="{454315D7-8E22-4EE4-80A7-CE28B900ED9B}" destId="{3F137A0B-56D2-4DAA-93A4-C1480EB57D41}" srcOrd="0" destOrd="0" presId="urn:microsoft.com/office/officeart/2005/8/layout/pyramid2"/>
    <dgm:cxn modelId="{27C4CB15-7E78-41FE-9DF2-7813134BC7EC}" type="presOf" srcId="{7CC84DFC-8BC4-444D-845B-656FB80F5E4F}" destId="{485CDC81-AD74-4C08-AA34-1475B291787B}" srcOrd="0" destOrd="0" presId="urn:microsoft.com/office/officeart/2005/8/layout/pyramid2"/>
    <dgm:cxn modelId="{CD9AC6EB-BCA3-4533-B7BF-16EC02DB91FC}" type="presParOf" srcId="{B7C5DF57-343D-4B9B-84D8-C9334588AA2F}" destId="{EE0660F8-9363-40D4-80E4-E6D3AF6F8A51}" srcOrd="0" destOrd="0" presId="urn:microsoft.com/office/officeart/2005/8/layout/pyramid2"/>
    <dgm:cxn modelId="{7DB21366-6BC0-4CDD-9C29-468B27E74727}" type="presParOf" srcId="{B7C5DF57-343D-4B9B-84D8-C9334588AA2F}" destId="{2F1660DA-7A60-4FED-96F5-036C4FF333ED}" srcOrd="1" destOrd="0" presId="urn:microsoft.com/office/officeart/2005/8/layout/pyramid2"/>
    <dgm:cxn modelId="{5A2C46D0-B625-43FD-8970-EB175C1C7291}" type="presParOf" srcId="{2F1660DA-7A60-4FED-96F5-036C4FF333ED}" destId="{95F495FA-3668-40CC-A146-8E1FA32D3A1E}" srcOrd="0" destOrd="0" presId="urn:microsoft.com/office/officeart/2005/8/layout/pyramid2"/>
    <dgm:cxn modelId="{B48DC7A4-E8E8-4827-8BCB-EA159289F75B}" type="presParOf" srcId="{2F1660DA-7A60-4FED-96F5-036C4FF333ED}" destId="{96CB602F-BB7F-44AA-A0AF-0093C118A5C1}" srcOrd="1" destOrd="0" presId="urn:microsoft.com/office/officeart/2005/8/layout/pyramid2"/>
    <dgm:cxn modelId="{92758E5C-5EC5-43E6-AAF3-B55DD112A5E4}" type="presParOf" srcId="{2F1660DA-7A60-4FED-96F5-036C4FF333ED}" destId="{A57CA3FD-5B9C-4250-83BD-AEDAAF679BA5}" srcOrd="2" destOrd="0" presId="urn:microsoft.com/office/officeart/2005/8/layout/pyramid2"/>
    <dgm:cxn modelId="{2A429581-78F9-45D3-94B5-481B69851739}" type="presParOf" srcId="{2F1660DA-7A60-4FED-96F5-036C4FF333ED}" destId="{A8E4EBD2-F9FF-49A0-8DCD-70D5FD2CC415}" srcOrd="3" destOrd="0" presId="urn:microsoft.com/office/officeart/2005/8/layout/pyramid2"/>
    <dgm:cxn modelId="{B40DAE82-935A-47AA-A33B-03A4D10E34D4}" type="presParOf" srcId="{2F1660DA-7A60-4FED-96F5-036C4FF333ED}" destId="{3F137A0B-56D2-4DAA-93A4-C1480EB57D41}" srcOrd="4" destOrd="0" presId="urn:microsoft.com/office/officeart/2005/8/layout/pyramid2"/>
    <dgm:cxn modelId="{D9CE33CF-14F7-493E-8D12-7F89B1E64B58}" type="presParOf" srcId="{2F1660DA-7A60-4FED-96F5-036C4FF333ED}" destId="{FDE6A257-B2C1-4F21-B6C4-65F61CF3957D}" srcOrd="5" destOrd="0" presId="urn:microsoft.com/office/officeart/2005/8/layout/pyramid2"/>
    <dgm:cxn modelId="{5C6DB6EB-7D72-4483-9BB1-38D71C0A7D55}" type="presParOf" srcId="{2F1660DA-7A60-4FED-96F5-036C4FF333ED}" destId="{C37AA059-5ECC-43EA-A35C-4F2DB7CE51CC}" srcOrd="6" destOrd="0" presId="urn:microsoft.com/office/officeart/2005/8/layout/pyramid2"/>
    <dgm:cxn modelId="{3DDB0E90-FE51-442F-849B-4FF394A0DF31}" type="presParOf" srcId="{2F1660DA-7A60-4FED-96F5-036C4FF333ED}" destId="{D372C6A5-6AA8-4EF1-9DCB-620CEFE624FB}" srcOrd="7" destOrd="0" presId="urn:microsoft.com/office/officeart/2005/8/layout/pyramid2"/>
    <dgm:cxn modelId="{D159FC9F-944F-4ECB-8DD5-E9C82FCEB4CC}" type="presParOf" srcId="{2F1660DA-7A60-4FED-96F5-036C4FF333ED}" destId="{485CDC81-AD74-4C08-AA34-1475B291787B}" srcOrd="8" destOrd="0" presId="urn:microsoft.com/office/officeart/2005/8/layout/pyramid2"/>
    <dgm:cxn modelId="{59A7C10A-197D-4257-8347-EE4468497EA4}" type="presParOf" srcId="{2F1660DA-7A60-4FED-96F5-036C4FF333ED}" destId="{2C5CD495-25B4-4E27-B107-ED49D7B38CDE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843CC5-A9E7-44E2-A870-D1653B04D2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4AE246-F9CD-45C6-8CE5-1375F103B657}">
      <dgm:prSet/>
      <dgm:spPr/>
      <dgm:t>
        <a:bodyPr/>
        <a:lstStyle/>
        <a:p>
          <a:r>
            <a:rPr lang="ru-RU" dirty="0" smtClean="0"/>
            <a:t>игровая</a:t>
          </a:r>
          <a:endParaRPr lang="ru-RU" dirty="0"/>
        </a:p>
      </dgm:t>
    </dgm:pt>
    <dgm:pt modelId="{C7C35A8F-D6FF-4EF2-A432-C732793BA7D6}" type="parTrans" cxnId="{81987CE8-1C4C-4A4C-8F30-5D246C63AFB5}">
      <dgm:prSet/>
      <dgm:spPr/>
      <dgm:t>
        <a:bodyPr/>
        <a:lstStyle/>
        <a:p>
          <a:endParaRPr lang="ru-RU"/>
        </a:p>
      </dgm:t>
    </dgm:pt>
    <dgm:pt modelId="{07D39F72-B992-4ECB-A993-3799AC75375B}" type="sibTrans" cxnId="{81987CE8-1C4C-4A4C-8F30-5D246C63AFB5}">
      <dgm:prSet/>
      <dgm:spPr/>
      <dgm:t>
        <a:bodyPr/>
        <a:lstStyle/>
        <a:p>
          <a:endParaRPr lang="ru-RU"/>
        </a:p>
      </dgm:t>
    </dgm:pt>
    <dgm:pt modelId="{C79A1940-4672-42F7-AF64-51CA5E18A8D0}">
      <dgm:prSet/>
      <dgm:spPr/>
      <dgm:t>
        <a:bodyPr/>
        <a:lstStyle/>
        <a:p>
          <a:r>
            <a:rPr lang="ru-RU" dirty="0" smtClean="0"/>
            <a:t>Экспериментальная </a:t>
          </a:r>
          <a:endParaRPr lang="ru-RU" dirty="0"/>
        </a:p>
      </dgm:t>
    </dgm:pt>
    <dgm:pt modelId="{ECC6DDE8-BBC4-4E9A-AFDC-9C436FA444E1}" type="parTrans" cxnId="{593EB242-2E28-4663-AEBD-73FF3295FD32}">
      <dgm:prSet/>
      <dgm:spPr/>
      <dgm:t>
        <a:bodyPr/>
        <a:lstStyle/>
        <a:p>
          <a:endParaRPr lang="ru-RU"/>
        </a:p>
      </dgm:t>
    </dgm:pt>
    <dgm:pt modelId="{48456BF6-AF08-490E-947C-169FA51F9890}" type="sibTrans" cxnId="{593EB242-2E28-4663-AEBD-73FF3295FD32}">
      <dgm:prSet/>
      <dgm:spPr/>
      <dgm:t>
        <a:bodyPr/>
        <a:lstStyle/>
        <a:p>
          <a:endParaRPr lang="ru-RU"/>
        </a:p>
      </dgm:t>
    </dgm:pt>
    <dgm:pt modelId="{FD85CCAA-1E58-404B-BCD4-7E02B4E73443}">
      <dgm:prSet/>
      <dgm:spPr/>
      <dgm:t>
        <a:bodyPr/>
        <a:lstStyle/>
        <a:p>
          <a:r>
            <a:rPr lang="ru-RU" dirty="0" smtClean="0"/>
            <a:t>коммуникативная</a:t>
          </a:r>
          <a:endParaRPr lang="ru-RU" dirty="0"/>
        </a:p>
      </dgm:t>
    </dgm:pt>
    <dgm:pt modelId="{9D1C88FD-704D-474B-BBAA-2C9E1D0CBADB}" type="parTrans" cxnId="{DB703205-8067-4773-9863-46C3BF36D829}">
      <dgm:prSet/>
      <dgm:spPr/>
      <dgm:t>
        <a:bodyPr/>
        <a:lstStyle/>
        <a:p>
          <a:endParaRPr lang="ru-RU"/>
        </a:p>
      </dgm:t>
    </dgm:pt>
    <dgm:pt modelId="{1F4ED8F8-BA30-4CCA-899B-4338D5A5FCA5}" type="sibTrans" cxnId="{DB703205-8067-4773-9863-46C3BF36D829}">
      <dgm:prSet/>
      <dgm:spPr/>
      <dgm:t>
        <a:bodyPr/>
        <a:lstStyle/>
        <a:p>
          <a:endParaRPr lang="ru-RU"/>
        </a:p>
      </dgm:t>
    </dgm:pt>
    <dgm:pt modelId="{9AB7961F-C3F4-4B71-AC24-61BDBDD9C664}">
      <dgm:prSet/>
      <dgm:spPr/>
      <dgm:t>
        <a:bodyPr/>
        <a:lstStyle/>
        <a:p>
          <a:r>
            <a:rPr lang="ru-RU" dirty="0" smtClean="0"/>
            <a:t>поисково-исследовательская </a:t>
          </a:r>
          <a:endParaRPr lang="ru-RU" dirty="0"/>
        </a:p>
      </dgm:t>
    </dgm:pt>
    <dgm:pt modelId="{4CE865FF-8967-4406-BA39-FEF6C8E8BFCC}" type="parTrans" cxnId="{E1A82644-0313-4781-AF7F-D6C283B66D3B}">
      <dgm:prSet/>
      <dgm:spPr/>
      <dgm:t>
        <a:bodyPr/>
        <a:lstStyle/>
        <a:p>
          <a:endParaRPr lang="ru-RU"/>
        </a:p>
      </dgm:t>
    </dgm:pt>
    <dgm:pt modelId="{20D3F765-47E5-48A9-8FA8-C31275DF6ADF}" type="sibTrans" cxnId="{E1A82644-0313-4781-AF7F-D6C283B66D3B}">
      <dgm:prSet/>
      <dgm:spPr/>
      <dgm:t>
        <a:bodyPr/>
        <a:lstStyle/>
        <a:p>
          <a:endParaRPr lang="ru-RU"/>
        </a:p>
      </dgm:t>
    </dgm:pt>
    <dgm:pt modelId="{3F253016-40BA-4A6F-BF3B-5FC28E2D7CFE}">
      <dgm:prSet/>
      <dgm:spPr/>
      <dgm:t>
        <a:bodyPr/>
        <a:lstStyle/>
        <a:p>
          <a:r>
            <a:rPr lang="ru-RU" smtClean="0"/>
            <a:t>конструирование</a:t>
          </a:r>
          <a:endParaRPr lang="ru-RU"/>
        </a:p>
      </dgm:t>
    </dgm:pt>
    <dgm:pt modelId="{A3D4AF5F-A60E-4CAD-9AD8-F7CEDEC78169}" type="parTrans" cxnId="{9E833E02-DE75-4967-BB19-09DDC8F56E9B}">
      <dgm:prSet/>
      <dgm:spPr/>
      <dgm:t>
        <a:bodyPr/>
        <a:lstStyle/>
        <a:p>
          <a:endParaRPr lang="ru-RU"/>
        </a:p>
      </dgm:t>
    </dgm:pt>
    <dgm:pt modelId="{A5849440-B57F-41B4-AB78-2E0B9FC45AAA}" type="sibTrans" cxnId="{9E833E02-DE75-4967-BB19-09DDC8F56E9B}">
      <dgm:prSet/>
      <dgm:spPr/>
      <dgm:t>
        <a:bodyPr/>
        <a:lstStyle/>
        <a:p>
          <a:endParaRPr lang="ru-RU"/>
        </a:p>
      </dgm:t>
    </dgm:pt>
    <dgm:pt modelId="{75C90F73-916C-4CD2-8FAE-DB7E378129C7}">
      <dgm:prSet/>
      <dgm:spPr/>
      <dgm:t>
        <a:bodyPr/>
        <a:lstStyle/>
        <a:p>
          <a:r>
            <a:rPr lang="ru-RU" dirty="0" smtClean="0"/>
            <a:t>изобразительная</a:t>
          </a:r>
          <a:endParaRPr lang="ru-RU" dirty="0"/>
        </a:p>
      </dgm:t>
    </dgm:pt>
    <dgm:pt modelId="{8286F647-ACAE-493A-878E-5D899CA558EC}" type="parTrans" cxnId="{1FDCDB2D-D9EA-49AF-BFED-7BBD1E9045AF}">
      <dgm:prSet/>
      <dgm:spPr/>
      <dgm:t>
        <a:bodyPr/>
        <a:lstStyle/>
        <a:p>
          <a:endParaRPr lang="ru-RU"/>
        </a:p>
      </dgm:t>
    </dgm:pt>
    <dgm:pt modelId="{DDD92D36-2E5F-4ECB-93CE-069409ED5E19}" type="sibTrans" cxnId="{1FDCDB2D-D9EA-49AF-BFED-7BBD1E9045AF}">
      <dgm:prSet/>
      <dgm:spPr/>
      <dgm:t>
        <a:bodyPr/>
        <a:lstStyle/>
        <a:p>
          <a:endParaRPr lang="ru-RU"/>
        </a:p>
      </dgm:t>
    </dgm:pt>
    <dgm:pt modelId="{1464593F-682D-49D8-A228-978C979328AB}">
      <dgm:prSet/>
      <dgm:spPr/>
      <dgm:t>
        <a:bodyPr/>
        <a:lstStyle/>
        <a:p>
          <a:r>
            <a:rPr lang="ru-RU" dirty="0" smtClean="0"/>
            <a:t>трудовая </a:t>
          </a:r>
          <a:endParaRPr lang="ru-RU" dirty="0"/>
        </a:p>
      </dgm:t>
    </dgm:pt>
    <dgm:pt modelId="{B80EEFE7-CF7D-4A00-8D25-369F3F93D834}" type="parTrans" cxnId="{023CC262-4CB4-4DC4-BA9C-BB148A10C2E0}">
      <dgm:prSet/>
      <dgm:spPr/>
      <dgm:t>
        <a:bodyPr/>
        <a:lstStyle/>
        <a:p>
          <a:endParaRPr lang="ru-RU"/>
        </a:p>
      </dgm:t>
    </dgm:pt>
    <dgm:pt modelId="{47DC793E-2C54-4565-9DB4-CB5AE1D3CECD}" type="sibTrans" cxnId="{023CC262-4CB4-4DC4-BA9C-BB148A10C2E0}">
      <dgm:prSet/>
      <dgm:spPr/>
      <dgm:t>
        <a:bodyPr/>
        <a:lstStyle/>
        <a:p>
          <a:endParaRPr lang="ru-RU"/>
        </a:p>
      </dgm:t>
    </dgm:pt>
    <dgm:pt modelId="{D2C8FB65-1E62-431B-A499-48F35C59A267}" type="pres">
      <dgm:prSet presAssocID="{82843CC5-A9E7-44E2-A870-D1653B04D2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967DA9-7529-4C17-9EA7-B85D49534F73}" type="pres">
      <dgm:prSet presAssocID="{1464593F-682D-49D8-A228-978C979328AB}" presName="parentLin" presStyleCnt="0"/>
      <dgm:spPr/>
    </dgm:pt>
    <dgm:pt modelId="{C32B5D77-FD27-4605-BFDB-4790F322A96C}" type="pres">
      <dgm:prSet presAssocID="{1464593F-682D-49D8-A228-978C979328AB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9118D6E-DF5D-4091-927A-C20D889E6469}" type="pres">
      <dgm:prSet presAssocID="{1464593F-682D-49D8-A228-978C979328AB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A7FE4-C057-4180-99DD-70473441DF44}" type="pres">
      <dgm:prSet presAssocID="{1464593F-682D-49D8-A228-978C979328AB}" presName="negativeSpace" presStyleCnt="0"/>
      <dgm:spPr/>
    </dgm:pt>
    <dgm:pt modelId="{6015E4E2-711B-47CC-84EB-DECFFB39FB5D}" type="pres">
      <dgm:prSet presAssocID="{1464593F-682D-49D8-A228-978C979328AB}" presName="childText" presStyleLbl="conFgAcc1" presStyleIdx="0" presStyleCnt="7">
        <dgm:presLayoutVars>
          <dgm:bulletEnabled val="1"/>
        </dgm:presLayoutVars>
      </dgm:prSet>
      <dgm:spPr/>
    </dgm:pt>
    <dgm:pt modelId="{E2E33605-B315-4472-92C8-9324121ECE90}" type="pres">
      <dgm:prSet presAssocID="{47DC793E-2C54-4565-9DB4-CB5AE1D3CECD}" presName="spaceBetweenRectangles" presStyleCnt="0"/>
      <dgm:spPr/>
    </dgm:pt>
    <dgm:pt modelId="{11F80CEB-9E25-4B1B-90F0-01A639506FAE}" type="pres">
      <dgm:prSet presAssocID="{3F253016-40BA-4A6F-BF3B-5FC28E2D7CFE}" presName="parentLin" presStyleCnt="0"/>
      <dgm:spPr/>
    </dgm:pt>
    <dgm:pt modelId="{BD7C6B19-5030-4034-BEC9-0D32BD22F0B4}" type="pres">
      <dgm:prSet presAssocID="{3F253016-40BA-4A6F-BF3B-5FC28E2D7CFE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18AA9D85-19C2-47D4-8725-DA453FC9EF2C}" type="pres">
      <dgm:prSet presAssocID="{3F253016-40BA-4A6F-BF3B-5FC28E2D7CFE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82BA1-51A1-43B1-8944-09006408B80F}" type="pres">
      <dgm:prSet presAssocID="{3F253016-40BA-4A6F-BF3B-5FC28E2D7CFE}" presName="negativeSpace" presStyleCnt="0"/>
      <dgm:spPr/>
    </dgm:pt>
    <dgm:pt modelId="{BD54E001-A207-447C-A6EC-9AA0C67D1399}" type="pres">
      <dgm:prSet presAssocID="{3F253016-40BA-4A6F-BF3B-5FC28E2D7CFE}" presName="childText" presStyleLbl="conFgAcc1" presStyleIdx="1" presStyleCnt="7">
        <dgm:presLayoutVars>
          <dgm:bulletEnabled val="1"/>
        </dgm:presLayoutVars>
      </dgm:prSet>
      <dgm:spPr/>
    </dgm:pt>
    <dgm:pt modelId="{C6377EB7-9C47-4E9C-B07B-B7C53DC1AFDC}" type="pres">
      <dgm:prSet presAssocID="{A5849440-B57F-41B4-AB78-2E0B9FC45AAA}" presName="spaceBetweenRectangles" presStyleCnt="0"/>
      <dgm:spPr/>
    </dgm:pt>
    <dgm:pt modelId="{EDF40C45-2170-442D-A10B-BB67C24586DF}" type="pres">
      <dgm:prSet presAssocID="{C79A1940-4672-42F7-AF64-51CA5E18A8D0}" presName="parentLin" presStyleCnt="0"/>
      <dgm:spPr/>
    </dgm:pt>
    <dgm:pt modelId="{D481D85E-7497-4CCC-86B8-A1D53CE0B79C}" type="pres">
      <dgm:prSet presAssocID="{C79A1940-4672-42F7-AF64-51CA5E18A8D0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860DF91B-39F7-4353-B8F3-6CAB83CE2FF7}" type="pres">
      <dgm:prSet presAssocID="{C79A1940-4672-42F7-AF64-51CA5E18A8D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E28E8-EC68-4FC7-98C2-F761C0D7ECEE}" type="pres">
      <dgm:prSet presAssocID="{C79A1940-4672-42F7-AF64-51CA5E18A8D0}" presName="negativeSpace" presStyleCnt="0"/>
      <dgm:spPr/>
    </dgm:pt>
    <dgm:pt modelId="{0B207F3F-98C8-493F-A5D9-22E4AB976C82}" type="pres">
      <dgm:prSet presAssocID="{C79A1940-4672-42F7-AF64-51CA5E18A8D0}" presName="childText" presStyleLbl="conFgAcc1" presStyleIdx="2" presStyleCnt="7" custLinFactNeighborY="-43834">
        <dgm:presLayoutVars>
          <dgm:bulletEnabled val="1"/>
        </dgm:presLayoutVars>
      </dgm:prSet>
      <dgm:spPr/>
    </dgm:pt>
    <dgm:pt modelId="{96E1FF5C-9910-4EDB-B303-38FB59717696}" type="pres">
      <dgm:prSet presAssocID="{48456BF6-AF08-490E-947C-169FA51F9890}" presName="spaceBetweenRectangles" presStyleCnt="0"/>
      <dgm:spPr/>
    </dgm:pt>
    <dgm:pt modelId="{7C95F6F0-6E62-49E8-8B87-162F26EBB966}" type="pres">
      <dgm:prSet presAssocID="{F44AE246-F9CD-45C6-8CE5-1375F103B657}" presName="parentLin" presStyleCnt="0"/>
      <dgm:spPr/>
    </dgm:pt>
    <dgm:pt modelId="{65707C2F-528E-4796-B01E-6D3DDF4B8A64}" type="pres">
      <dgm:prSet presAssocID="{F44AE246-F9CD-45C6-8CE5-1375F103B657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355774B3-6C1B-432A-ABEE-7F4F55A2449B}" type="pres">
      <dgm:prSet presAssocID="{F44AE246-F9CD-45C6-8CE5-1375F103B65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11AD5-7062-4FD6-9BEE-6A519B39532A}" type="pres">
      <dgm:prSet presAssocID="{F44AE246-F9CD-45C6-8CE5-1375F103B657}" presName="negativeSpace" presStyleCnt="0"/>
      <dgm:spPr/>
    </dgm:pt>
    <dgm:pt modelId="{86FB9B42-EF07-4695-9E7D-921B63FB1F33}" type="pres">
      <dgm:prSet presAssocID="{F44AE246-F9CD-45C6-8CE5-1375F103B657}" presName="childText" presStyleLbl="conFgAcc1" presStyleIdx="3" presStyleCnt="7">
        <dgm:presLayoutVars>
          <dgm:bulletEnabled val="1"/>
        </dgm:presLayoutVars>
      </dgm:prSet>
      <dgm:spPr/>
    </dgm:pt>
    <dgm:pt modelId="{E18DC794-2559-4AFC-A5ED-927B79CF0E19}" type="pres">
      <dgm:prSet presAssocID="{07D39F72-B992-4ECB-A993-3799AC75375B}" presName="spaceBetweenRectangles" presStyleCnt="0"/>
      <dgm:spPr/>
    </dgm:pt>
    <dgm:pt modelId="{51C0735F-E86C-4867-B73F-9D745A7B2351}" type="pres">
      <dgm:prSet presAssocID="{9AB7961F-C3F4-4B71-AC24-61BDBDD9C664}" presName="parentLin" presStyleCnt="0"/>
      <dgm:spPr/>
    </dgm:pt>
    <dgm:pt modelId="{28EAA532-4593-44B3-8661-9E5F0913FCD9}" type="pres">
      <dgm:prSet presAssocID="{9AB7961F-C3F4-4B71-AC24-61BDBDD9C664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3B6DF4C7-37BA-4DCD-92FF-CD2E109CEF6C}" type="pres">
      <dgm:prSet presAssocID="{9AB7961F-C3F4-4B71-AC24-61BDBDD9C664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05531-16FE-4D01-BDB1-6F67604C2694}" type="pres">
      <dgm:prSet presAssocID="{9AB7961F-C3F4-4B71-AC24-61BDBDD9C664}" presName="negativeSpace" presStyleCnt="0"/>
      <dgm:spPr/>
    </dgm:pt>
    <dgm:pt modelId="{1CB1690F-264A-4C55-B1FC-C06B6FB8888A}" type="pres">
      <dgm:prSet presAssocID="{9AB7961F-C3F4-4B71-AC24-61BDBDD9C664}" presName="childText" presStyleLbl="conFgAcc1" presStyleIdx="4" presStyleCnt="7">
        <dgm:presLayoutVars>
          <dgm:bulletEnabled val="1"/>
        </dgm:presLayoutVars>
      </dgm:prSet>
      <dgm:spPr/>
    </dgm:pt>
    <dgm:pt modelId="{BA8DF415-C0CE-4405-94D3-24FF0AC6B113}" type="pres">
      <dgm:prSet presAssocID="{20D3F765-47E5-48A9-8FA8-C31275DF6ADF}" presName="spaceBetweenRectangles" presStyleCnt="0"/>
      <dgm:spPr/>
    </dgm:pt>
    <dgm:pt modelId="{D03B36CD-5FFA-41E5-8236-C539C9D6BB5B}" type="pres">
      <dgm:prSet presAssocID="{FD85CCAA-1E58-404B-BCD4-7E02B4E73443}" presName="parentLin" presStyleCnt="0"/>
      <dgm:spPr/>
    </dgm:pt>
    <dgm:pt modelId="{6AC42CE2-0423-4000-81B7-AF18E27C8814}" type="pres">
      <dgm:prSet presAssocID="{FD85CCAA-1E58-404B-BCD4-7E02B4E73443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5C831096-44EF-4D87-90A0-B7D593CD6CBC}" type="pres">
      <dgm:prSet presAssocID="{FD85CCAA-1E58-404B-BCD4-7E02B4E73443}" presName="parentText" presStyleLbl="node1" presStyleIdx="5" presStyleCnt="7" custLinFactNeighborX="-5501" custLinFactNeighborY="-37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67AA5-9DE2-44E1-81D3-C99905CB2521}" type="pres">
      <dgm:prSet presAssocID="{FD85CCAA-1E58-404B-BCD4-7E02B4E73443}" presName="negativeSpace" presStyleCnt="0"/>
      <dgm:spPr/>
    </dgm:pt>
    <dgm:pt modelId="{5B050C74-0A5F-49E4-B0E3-0E09EE7693F6}" type="pres">
      <dgm:prSet presAssocID="{FD85CCAA-1E58-404B-BCD4-7E02B4E73443}" presName="childText" presStyleLbl="conFgAcc1" presStyleIdx="5" presStyleCnt="7">
        <dgm:presLayoutVars>
          <dgm:bulletEnabled val="1"/>
        </dgm:presLayoutVars>
      </dgm:prSet>
      <dgm:spPr/>
    </dgm:pt>
    <dgm:pt modelId="{342CA818-6A65-438B-BE3F-30A048CA454D}" type="pres">
      <dgm:prSet presAssocID="{1F4ED8F8-BA30-4CCA-899B-4338D5A5FCA5}" presName="spaceBetweenRectangles" presStyleCnt="0"/>
      <dgm:spPr/>
    </dgm:pt>
    <dgm:pt modelId="{24E5A74D-E8B0-40D1-B575-5236368234FA}" type="pres">
      <dgm:prSet presAssocID="{75C90F73-916C-4CD2-8FAE-DB7E378129C7}" presName="parentLin" presStyleCnt="0"/>
      <dgm:spPr/>
    </dgm:pt>
    <dgm:pt modelId="{1E20EC2F-6297-4840-9C88-A9538AADFF8A}" type="pres">
      <dgm:prSet presAssocID="{75C90F73-916C-4CD2-8FAE-DB7E378129C7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D9ED3F25-17A1-43BF-8321-A75E72F059C5}" type="pres">
      <dgm:prSet presAssocID="{75C90F73-916C-4CD2-8FAE-DB7E378129C7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4AFBB-EAC0-4255-AD6E-A63048EDE787}" type="pres">
      <dgm:prSet presAssocID="{75C90F73-916C-4CD2-8FAE-DB7E378129C7}" presName="negativeSpace" presStyleCnt="0"/>
      <dgm:spPr/>
    </dgm:pt>
    <dgm:pt modelId="{C0A954DF-CD6C-4DE6-8168-B8E3150ECCF0}" type="pres">
      <dgm:prSet presAssocID="{75C90F73-916C-4CD2-8FAE-DB7E378129C7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74CAB9E-AD17-4BBD-9AAB-35CB1E5E7D7C}" type="presOf" srcId="{75C90F73-916C-4CD2-8FAE-DB7E378129C7}" destId="{D9ED3F25-17A1-43BF-8321-A75E72F059C5}" srcOrd="1" destOrd="0" presId="urn:microsoft.com/office/officeart/2005/8/layout/list1"/>
    <dgm:cxn modelId="{C0FEDE4F-58A2-47B5-B07A-426CFEBB06F3}" type="presOf" srcId="{1464593F-682D-49D8-A228-978C979328AB}" destId="{89118D6E-DF5D-4091-927A-C20D889E6469}" srcOrd="1" destOrd="0" presId="urn:microsoft.com/office/officeart/2005/8/layout/list1"/>
    <dgm:cxn modelId="{B038E38B-DD47-49E9-AAF9-C320F44D67D2}" type="presOf" srcId="{C79A1940-4672-42F7-AF64-51CA5E18A8D0}" destId="{D481D85E-7497-4CCC-86B8-A1D53CE0B79C}" srcOrd="0" destOrd="0" presId="urn:microsoft.com/office/officeart/2005/8/layout/list1"/>
    <dgm:cxn modelId="{BED15C7B-15DD-4C9A-BEDB-0A77E2ADF103}" type="presOf" srcId="{9AB7961F-C3F4-4B71-AC24-61BDBDD9C664}" destId="{28EAA532-4593-44B3-8661-9E5F0913FCD9}" srcOrd="0" destOrd="0" presId="urn:microsoft.com/office/officeart/2005/8/layout/list1"/>
    <dgm:cxn modelId="{1FDCDB2D-D9EA-49AF-BFED-7BBD1E9045AF}" srcId="{82843CC5-A9E7-44E2-A870-D1653B04D2DC}" destId="{75C90F73-916C-4CD2-8FAE-DB7E378129C7}" srcOrd="6" destOrd="0" parTransId="{8286F647-ACAE-493A-878E-5D899CA558EC}" sibTransId="{DDD92D36-2E5F-4ECB-93CE-069409ED5E19}"/>
    <dgm:cxn modelId="{0CB3553E-690C-4791-85F2-CEC9292CF36D}" type="presOf" srcId="{C79A1940-4672-42F7-AF64-51CA5E18A8D0}" destId="{860DF91B-39F7-4353-B8F3-6CAB83CE2FF7}" srcOrd="1" destOrd="0" presId="urn:microsoft.com/office/officeart/2005/8/layout/list1"/>
    <dgm:cxn modelId="{DB703205-8067-4773-9863-46C3BF36D829}" srcId="{82843CC5-A9E7-44E2-A870-D1653B04D2DC}" destId="{FD85CCAA-1E58-404B-BCD4-7E02B4E73443}" srcOrd="5" destOrd="0" parTransId="{9D1C88FD-704D-474B-BBAA-2C9E1D0CBADB}" sibTransId="{1F4ED8F8-BA30-4CCA-899B-4338D5A5FCA5}"/>
    <dgm:cxn modelId="{12099A59-C57A-4E4B-B917-12E783B107C4}" type="presOf" srcId="{FD85CCAA-1E58-404B-BCD4-7E02B4E73443}" destId="{6AC42CE2-0423-4000-81B7-AF18E27C8814}" srcOrd="0" destOrd="0" presId="urn:microsoft.com/office/officeart/2005/8/layout/list1"/>
    <dgm:cxn modelId="{593EB242-2E28-4663-AEBD-73FF3295FD32}" srcId="{82843CC5-A9E7-44E2-A870-D1653B04D2DC}" destId="{C79A1940-4672-42F7-AF64-51CA5E18A8D0}" srcOrd="2" destOrd="0" parTransId="{ECC6DDE8-BBC4-4E9A-AFDC-9C436FA444E1}" sibTransId="{48456BF6-AF08-490E-947C-169FA51F9890}"/>
    <dgm:cxn modelId="{1E3D946B-44D6-4C51-923B-73DCFA0CFB01}" type="presOf" srcId="{3F253016-40BA-4A6F-BF3B-5FC28E2D7CFE}" destId="{BD7C6B19-5030-4034-BEC9-0D32BD22F0B4}" srcOrd="0" destOrd="0" presId="urn:microsoft.com/office/officeart/2005/8/layout/list1"/>
    <dgm:cxn modelId="{9DE8CF66-251F-484B-94BF-CC29A37D7817}" type="presOf" srcId="{1464593F-682D-49D8-A228-978C979328AB}" destId="{C32B5D77-FD27-4605-BFDB-4790F322A96C}" srcOrd="0" destOrd="0" presId="urn:microsoft.com/office/officeart/2005/8/layout/list1"/>
    <dgm:cxn modelId="{FB70D232-F8AE-4D93-832D-CEED2A0AAF2F}" type="presOf" srcId="{82843CC5-A9E7-44E2-A870-D1653B04D2DC}" destId="{D2C8FB65-1E62-431B-A499-48F35C59A267}" srcOrd="0" destOrd="0" presId="urn:microsoft.com/office/officeart/2005/8/layout/list1"/>
    <dgm:cxn modelId="{81987CE8-1C4C-4A4C-8F30-5D246C63AFB5}" srcId="{82843CC5-A9E7-44E2-A870-D1653B04D2DC}" destId="{F44AE246-F9CD-45C6-8CE5-1375F103B657}" srcOrd="3" destOrd="0" parTransId="{C7C35A8F-D6FF-4EF2-A432-C732793BA7D6}" sibTransId="{07D39F72-B992-4ECB-A993-3799AC75375B}"/>
    <dgm:cxn modelId="{9CA79823-180E-4646-83CC-8ECBBBD06E2E}" type="presOf" srcId="{75C90F73-916C-4CD2-8FAE-DB7E378129C7}" destId="{1E20EC2F-6297-4840-9C88-A9538AADFF8A}" srcOrd="0" destOrd="0" presId="urn:microsoft.com/office/officeart/2005/8/layout/list1"/>
    <dgm:cxn modelId="{9E833E02-DE75-4967-BB19-09DDC8F56E9B}" srcId="{82843CC5-A9E7-44E2-A870-D1653B04D2DC}" destId="{3F253016-40BA-4A6F-BF3B-5FC28E2D7CFE}" srcOrd="1" destOrd="0" parTransId="{A3D4AF5F-A60E-4CAD-9AD8-F7CEDEC78169}" sibTransId="{A5849440-B57F-41B4-AB78-2E0B9FC45AAA}"/>
    <dgm:cxn modelId="{023CC262-4CB4-4DC4-BA9C-BB148A10C2E0}" srcId="{82843CC5-A9E7-44E2-A870-D1653B04D2DC}" destId="{1464593F-682D-49D8-A228-978C979328AB}" srcOrd="0" destOrd="0" parTransId="{B80EEFE7-CF7D-4A00-8D25-369F3F93D834}" sibTransId="{47DC793E-2C54-4565-9DB4-CB5AE1D3CECD}"/>
    <dgm:cxn modelId="{331CF147-892F-45E8-8A97-051D0FE6218D}" type="presOf" srcId="{9AB7961F-C3F4-4B71-AC24-61BDBDD9C664}" destId="{3B6DF4C7-37BA-4DCD-92FF-CD2E109CEF6C}" srcOrd="1" destOrd="0" presId="urn:microsoft.com/office/officeart/2005/8/layout/list1"/>
    <dgm:cxn modelId="{694624E4-8A38-4DA3-8B81-84AEE62D011F}" type="presOf" srcId="{F44AE246-F9CD-45C6-8CE5-1375F103B657}" destId="{65707C2F-528E-4796-B01E-6D3DDF4B8A64}" srcOrd="0" destOrd="0" presId="urn:microsoft.com/office/officeart/2005/8/layout/list1"/>
    <dgm:cxn modelId="{E1A82644-0313-4781-AF7F-D6C283B66D3B}" srcId="{82843CC5-A9E7-44E2-A870-D1653B04D2DC}" destId="{9AB7961F-C3F4-4B71-AC24-61BDBDD9C664}" srcOrd="4" destOrd="0" parTransId="{4CE865FF-8967-4406-BA39-FEF6C8E8BFCC}" sibTransId="{20D3F765-47E5-48A9-8FA8-C31275DF6ADF}"/>
    <dgm:cxn modelId="{6F4340EB-1908-4286-B3F6-BE40C2096C4B}" type="presOf" srcId="{F44AE246-F9CD-45C6-8CE5-1375F103B657}" destId="{355774B3-6C1B-432A-ABEE-7F4F55A2449B}" srcOrd="1" destOrd="0" presId="urn:microsoft.com/office/officeart/2005/8/layout/list1"/>
    <dgm:cxn modelId="{A20373B6-1251-438D-8E7B-0F50C76E38AA}" type="presOf" srcId="{3F253016-40BA-4A6F-BF3B-5FC28E2D7CFE}" destId="{18AA9D85-19C2-47D4-8725-DA453FC9EF2C}" srcOrd="1" destOrd="0" presId="urn:microsoft.com/office/officeart/2005/8/layout/list1"/>
    <dgm:cxn modelId="{086BED73-19A4-4759-8617-86A263245898}" type="presOf" srcId="{FD85CCAA-1E58-404B-BCD4-7E02B4E73443}" destId="{5C831096-44EF-4D87-90A0-B7D593CD6CBC}" srcOrd="1" destOrd="0" presId="urn:microsoft.com/office/officeart/2005/8/layout/list1"/>
    <dgm:cxn modelId="{43C712E8-CC81-4C5D-8100-CF0954ACD05F}" type="presParOf" srcId="{D2C8FB65-1E62-431B-A499-48F35C59A267}" destId="{B9967DA9-7529-4C17-9EA7-B85D49534F73}" srcOrd="0" destOrd="0" presId="urn:microsoft.com/office/officeart/2005/8/layout/list1"/>
    <dgm:cxn modelId="{2AAED013-D7DA-4FE1-B3F8-EA0453779883}" type="presParOf" srcId="{B9967DA9-7529-4C17-9EA7-B85D49534F73}" destId="{C32B5D77-FD27-4605-BFDB-4790F322A96C}" srcOrd="0" destOrd="0" presId="urn:microsoft.com/office/officeart/2005/8/layout/list1"/>
    <dgm:cxn modelId="{85AF9186-A697-4A62-9A9F-FDFFC0BCB4B7}" type="presParOf" srcId="{B9967DA9-7529-4C17-9EA7-B85D49534F73}" destId="{89118D6E-DF5D-4091-927A-C20D889E6469}" srcOrd="1" destOrd="0" presId="urn:microsoft.com/office/officeart/2005/8/layout/list1"/>
    <dgm:cxn modelId="{B72AA611-FD19-4A72-A59A-708D58BFCB30}" type="presParOf" srcId="{D2C8FB65-1E62-431B-A499-48F35C59A267}" destId="{53EA7FE4-C057-4180-99DD-70473441DF44}" srcOrd="1" destOrd="0" presId="urn:microsoft.com/office/officeart/2005/8/layout/list1"/>
    <dgm:cxn modelId="{1984AA0B-49FB-4920-8A90-FD29DB445E41}" type="presParOf" srcId="{D2C8FB65-1E62-431B-A499-48F35C59A267}" destId="{6015E4E2-711B-47CC-84EB-DECFFB39FB5D}" srcOrd="2" destOrd="0" presId="urn:microsoft.com/office/officeart/2005/8/layout/list1"/>
    <dgm:cxn modelId="{0969278E-DDF7-47A1-AF41-5C9C7FBBEEA8}" type="presParOf" srcId="{D2C8FB65-1E62-431B-A499-48F35C59A267}" destId="{E2E33605-B315-4472-92C8-9324121ECE90}" srcOrd="3" destOrd="0" presId="urn:microsoft.com/office/officeart/2005/8/layout/list1"/>
    <dgm:cxn modelId="{3AB52FAB-AFFC-4ABB-9D68-554EE3803DB2}" type="presParOf" srcId="{D2C8FB65-1E62-431B-A499-48F35C59A267}" destId="{11F80CEB-9E25-4B1B-90F0-01A639506FAE}" srcOrd="4" destOrd="0" presId="urn:microsoft.com/office/officeart/2005/8/layout/list1"/>
    <dgm:cxn modelId="{391F8E16-1482-4F61-BEA2-15D33DFC140A}" type="presParOf" srcId="{11F80CEB-9E25-4B1B-90F0-01A639506FAE}" destId="{BD7C6B19-5030-4034-BEC9-0D32BD22F0B4}" srcOrd="0" destOrd="0" presId="urn:microsoft.com/office/officeart/2005/8/layout/list1"/>
    <dgm:cxn modelId="{F61869C4-3B86-46F6-A3E5-98996E8389F3}" type="presParOf" srcId="{11F80CEB-9E25-4B1B-90F0-01A639506FAE}" destId="{18AA9D85-19C2-47D4-8725-DA453FC9EF2C}" srcOrd="1" destOrd="0" presId="urn:microsoft.com/office/officeart/2005/8/layout/list1"/>
    <dgm:cxn modelId="{C2EA9B30-771C-4741-AE16-0C711A8DDEDF}" type="presParOf" srcId="{D2C8FB65-1E62-431B-A499-48F35C59A267}" destId="{5CA82BA1-51A1-43B1-8944-09006408B80F}" srcOrd="5" destOrd="0" presId="urn:microsoft.com/office/officeart/2005/8/layout/list1"/>
    <dgm:cxn modelId="{AD5AD836-0C08-43F2-BF3B-FAD296249434}" type="presParOf" srcId="{D2C8FB65-1E62-431B-A499-48F35C59A267}" destId="{BD54E001-A207-447C-A6EC-9AA0C67D1399}" srcOrd="6" destOrd="0" presId="urn:microsoft.com/office/officeart/2005/8/layout/list1"/>
    <dgm:cxn modelId="{F3CCEB76-F928-4968-ADEE-BA88A6CEE05B}" type="presParOf" srcId="{D2C8FB65-1E62-431B-A499-48F35C59A267}" destId="{C6377EB7-9C47-4E9C-B07B-B7C53DC1AFDC}" srcOrd="7" destOrd="0" presId="urn:microsoft.com/office/officeart/2005/8/layout/list1"/>
    <dgm:cxn modelId="{0897E72C-A02D-4141-82B1-20CD96F58A81}" type="presParOf" srcId="{D2C8FB65-1E62-431B-A499-48F35C59A267}" destId="{EDF40C45-2170-442D-A10B-BB67C24586DF}" srcOrd="8" destOrd="0" presId="urn:microsoft.com/office/officeart/2005/8/layout/list1"/>
    <dgm:cxn modelId="{CF4BC829-E37E-49CA-B2E4-4D85452B044D}" type="presParOf" srcId="{EDF40C45-2170-442D-A10B-BB67C24586DF}" destId="{D481D85E-7497-4CCC-86B8-A1D53CE0B79C}" srcOrd="0" destOrd="0" presId="urn:microsoft.com/office/officeart/2005/8/layout/list1"/>
    <dgm:cxn modelId="{239DE30C-BE34-4B90-AE68-EF1BFCFF2692}" type="presParOf" srcId="{EDF40C45-2170-442D-A10B-BB67C24586DF}" destId="{860DF91B-39F7-4353-B8F3-6CAB83CE2FF7}" srcOrd="1" destOrd="0" presId="urn:microsoft.com/office/officeart/2005/8/layout/list1"/>
    <dgm:cxn modelId="{2EBB08EA-8597-4CCF-BD84-DF4E940B442C}" type="presParOf" srcId="{D2C8FB65-1E62-431B-A499-48F35C59A267}" destId="{0F5E28E8-EC68-4FC7-98C2-F761C0D7ECEE}" srcOrd="9" destOrd="0" presId="urn:microsoft.com/office/officeart/2005/8/layout/list1"/>
    <dgm:cxn modelId="{CE54A2EF-B56D-4C01-90B9-23A0C5CD173C}" type="presParOf" srcId="{D2C8FB65-1E62-431B-A499-48F35C59A267}" destId="{0B207F3F-98C8-493F-A5D9-22E4AB976C82}" srcOrd="10" destOrd="0" presId="urn:microsoft.com/office/officeart/2005/8/layout/list1"/>
    <dgm:cxn modelId="{323FCCAE-A012-4585-AE99-BEED9C63F52F}" type="presParOf" srcId="{D2C8FB65-1E62-431B-A499-48F35C59A267}" destId="{96E1FF5C-9910-4EDB-B303-38FB59717696}" srcOrd="11" destOrd="0" presId="urn:microsoft.com/office/officeart/2005/8/layout/list1"/>
    <dgm:cxn modelId="{55BE2B4D-BBD2-45DA-B278-CEA1F099EEA1}" type="presParOf" srcId="{D2C8FB65-1E62-431B-A499-48F35C59A267}" destId="{7C95F6F0-6E62-49E8-8B87-162F26EBB966}" srcOrd="12" destOrd="0" presId="urn:microsoft.com/office/officeart/2005/8/layout/list1"/>
    <dgm:cxn modelId="{73B913F1-69BC-4D32-898B-96CE931DB614}" type="presParOf" srcId="{7C95F6F0-6E62-49E8-8B87-162F26EBB966}" destId="{65707C2F-528E-4796-B01E-6D3DDF4B8A64}" srcOrd="0" destOrd="0" presId="urn:microsoft.com/office/officeart/2005/8/layout/list1"/>
    <dgm:cxn modelId="{CD885386-5529-46DA-A186-19D0E2FA4EED}" type="presParOf" srcId="{7C95F6F0-6E62-49E8-8B87-162F26EBB966}" destId="{355774B3-6C1B-432A-ABEE-7F4F55A2449B}" srcOrd="1" destOrd="0" presId="urn:microsoft.com/office/officeart/2005/8/layout/list1"/>
    <dgm:cxn modelId="{93D44091-82D4-4948-83E4-5C584277D432}" type="presParOf" srcId="{D2C8FB65-1E62-431B-A499-48F35C59A267}" destId="{69311AD5-7062-4FD6-9BEE-6A519B39532A}" srcOrd="13" destOrd="0" presId="urn:microsoft.com/office/officeart/2005/8/layout/list1"/>
    <dgm:cxn modelId="{7777132C-301E-4D3D-9C4E-D50B2B9BB6ED}" type="presParOf" srcId="{D2C8FB65-1E62-431B-A499-48F35C59A267}" destId="{86FB9B42-EF07-4695-9E7D-921B63FB1F33}" srcOrd="14" destOrd="0" presId="urn:microsoft.com/office/officeart/2005/8/layout/list1"/>
    <dgm:cxn modelId="{D60BB48F-B229-44F0-9B84-11839571510B}" type="presParOf" srcId="{D2C8FB65-1E62-431B-A499-48F35C59A267}" destId="{E18DC794-2559-4AFC-A5ED-927B79CF0E19}" srcOrd="15" destOrd="0" presId="urn:microsoft.com/office/officeart/2005/8/layout/list1"/>
    <dgm:cxn modelId="{620D483B-2510-4DB9-95EF-28EFBA00E2E0}" type="presParOf" srcId="{D2C8FB65-1E62-431B-A499-48F35C59A267}" destId="{51C0735F-E86C-4867-B73F-9D745A7B2351}" srcOrd="16" destOrd="0" presId="urn:microsoft.com/office/officeart/2005/8/layout/list1"/>
    <dgm:cxn modelId="{0462A7A8-83CF-4AD6-8BA0-84980C3476CF}" type="presParOf" srcId="{51C0735F-E86C-4867-B73F-9D745A7B2351}" destId="{28EAA532-4593-44B3-8661-9E5F0913FCD9}" srcOrd="0" destOrd="0" presId="urn:microsoft.com/office/officeart/2005/8/layout/list1"/>
    <dgm:cxn modelId="{09161E8B-CD04-41D4-887E-BD7B694F1BBE}" type="presParOf" srcId="{51C0735F-E86C-4867-B73F-9D745A7B2351}" destId="{3B6DF4C7-37BA-4DCD-92FF-CD2E109CEF6C}" srcOrd="1" destOrd="0" presId="urn:microsoft.com/office/officeart/2005/8/layout/list1"/>
    <dgm:cxn modelId="{652688D5-1C9A-4462-88BC-CF5783A75319}" type="presParOf" srcId="{D2C8FB65-1E62-431B-A499-48F35C59A267}" destId="{ADF05531-16FE-4D01-BDB1-6F67604C2694}" srcOrd="17" destOrd="0" presId="urn:microsoft.com/office/officeart/2005/8/layout/list1"/>
    <dgm:cxn modelId="{FB72E25E-2311-4411-9AE9-8E69C9F0D145}" type="presParOf" srcId="{D2C8FB65-1E62-431B-A499-48F35C59A267}" destId="{1CB1690F-264A-4C55-B1FC-C06B6FB8888A}" srcOrd="18" destOrd="0" presId="urn:microsoft.com/office/officeart/2005/8/layout/list1"/>
    <dgm:cxn modelId="{A83A9EAC-402F-494B-BE73-D68BBA979747}" type="presParOf" srcId="{D2C8FB65-1E62-431B-A499-48F35C59A267}" destId="{BA8DF415-C0CE-4405-94D3-24FF0AC6B113}" srcOrd="19" destOrd="0" presId="urn:microsoft.com/office/officeart/2005/8/layout/list1"/>
    <dgm:cxn modelId="{3866277C-8CAE-43BB-883B-E461DC21DD0D}" type="presParOf" srcId="{D2C8FB65-1E62-431B-A499-48F35C59A267}" destId="{D03B36CD-5FFA-41E5-8236-C539C9D6BB5B}" srcOrd="20" destOrd="0" presId="urn:microsoft.com/office/officeart/2005/8/layout/list1"/>
    <dgm:cxn modelId="{3926ECFA-7C35-48B8-BA91-37838D048406}" type="presParOf" srcId="{D03B36CD-5FFA-41E5-8236-C539C9D6BB5B}" destId="{6AC42CE2-0423-4000-81B7-AF18E27C8814}" srcOrd="0" destOrd="0" presId="urn:microsoft.com/office/officeart/2005/8/layout/list1"/>
    <dgm:cxn modelId="{8D49DEF6-1F95-40CB-AE46-20D8C95E82E4}" type="presParOf" srcId="{D03B36CD-5FFA-41E5-8236-C539C9D6BB5B}" destId="{5C831096-44EF-4D87-90A0-B7D593CD6CBC}" srcOrd="1" destOrd="0" presId="urn:microsoft.com/office/officeart/2005/8/layout/list1"/>
    <dgm:cxn modelId="{6CB9CB7A-6CA8-437C-B821-700B82DF73D0}" type="presParOf" srcId="{D2C8FB65-1E62-431B-A499-48F35C59A267}" destId="{5C867AA5-9DE2-44E1-81D3-C99905CB2521}" srcOrd="21" destOrd="0" presId="urn:microsoft.com/office/officeart/2005/8/layout/list1"/>
    <dgm:cxn modelId="{9181F7A5-9746-4FD9-B188-4FCA02A6129E}" type="presParOf" srcId="{D2C8FB65-1E62-431B-A499-48F35C59A267}" destId="{5B050C74-0A5F-49E4-B0E3-0E09EE7693F6}" srcOrd="22" destOrd="0" presId="urn:microsoft.com/office/officeart/2005/8/layout/list1"/>
    <dgm:cxn modelId="{C59D0C49-CE4F-4B84-B17E-D8CB60997994}" type="presParOf" srcId="{D2C8FB65-1E62-431B-A499-48F35C59A267}" destId="{342CA818-6A65-438B-BE3F-30A048CA454D}" srcOrd="23" destOrd="0" presId="urn:microsoft.com/office/officeart/2005/8/layout/list1"/>
    <dgm:cxn modelId="{838379AA-4A3B-47AB-88ED-E2D5831D90C9}" type="presParOf" srcId="{D2C8FB65-1E62-431B-A499-48F35C59A267}" destId="{24E5A74D-E8B0-40D1-B575-5236368234FA}" srcOrd="24" destOrd="0" presId="urn:microsoft.com/office/officeart/2005/8/layout/list1"/>
    <dgm:cxn modelId="{44AB5B5F-7B27-46A6-9171-0AA8E14BD9FC}" type="presParOf" srcId="{24E5A74D-E8B0-40D1-B575-5236368234FA}" destId="{1E20EC2F-6297-4840-9C88-A9538AADFF8A}" srcOrd="0" destOrd="0" presId="urn:microsoft.com/office/officeart/2005/8/layout/list1"/>
    <dgm:cxn modelId="{343AC25E-C958-472E-B9DA-57E6E31A19FA}" type="presParOf" srcId="{24E5A74D-E8B0-40D1-B575-5236368234FA}" destId="{D9ED3F25-17A1-43BF-8321-A75E72F059C5}" srcOrd="1" destOrd="0" presId="urn:microsoft.com/office/officeart/2005/8/layout/list1"/>
    <dgm:cxn modelId="{A8EA9FB1-463F-41BC-B5D6-F3E57D54033F}" type="presParOf" srcId="{D2C8FB65-1E62-431B-A499-48F35C59A267}" destId="{B7C4AFBB-EAC0-4255-AD6E-A63048EDE787}" srcOrd="25" destOrd="0" presId="urn:microsoft.com/office/officeart/2005/8/layout/list1"/>
    <dgm:cxn modelId="{6429AC88-AFF0-445A-8BA3-3DC160FA9A4B}" type="presParOf" srcId="{D2C8FB65-1E62-431B-A499-48F35C59A267}" destId="{C0A954DF-CD6C-4DE6-8168-B8E3150ECCF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0CA220-041C-4E36-927C-0BE4ED9BB157}">
      <dsp:nvSpPr>
        <dsp:cNvPr id="0" name=""/>
        <dsp:cNvSpPr/>
      </dsp:nvSpPr>
      <dsp:spPr>
        <a:xfrm>
          <a:off x="0" y="930277"/>
          <a:ext cx="3931636" cy="393163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0E0A8FA-5D85-4F02-A54F-7A5D2A390816}">
      <dsp:nvSpPr>
        <dsp:cNvPr id="0" name=""/>
        <dsp:cNvSpPr/>
      </dsp:nvSpPr>
      <dsp:spPr>
        <a:xfrm>
          <a:off x="1965818" y="607608"/>
          <a:ext cx="4586909" cy="4576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технологии проектной деятельности</a:t>
          </a:r>
          <a:endParaRPr lang="ru-RU" sz="2400" kern="1200" dirty="0"/>
        </a:p>
      </dsp:txBody>
      <dsp:txXfrm>
        <a:off x="1965818" y="607608"/>
        <a:ext cx="4586909" cy="732316"/>
      </dsp:txXfrm>
    </dsp:sp>
    <dsp:sp modelId="{CEB19243-832D-46E8-B1CC-9BA251460A7E}">
      <dsp:nvSpPr>
        <dsp:cNvPr id="0" name=""/>
        <dsp:cNvSpPr/>
      </dsp:nvSpPr>
      <dsp:spPr>
        <a:xfrm>
          <a:off x="412821" y="1559339"/>
          <a:ext cx="3105993" cy="310599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DBD52E6-D91E-4B36-8201-F19A0E698456}">
      <dsp:nvSpPr>
        <dsp:cNvPr id="0" name=""/>
        <dsp:cNvSpPr/>
      </dsp:nvSpPr>
      <dsp:spPr>
        <a:xfrm>
          <a:off x="1965818" y="1559339"/>
          <a:ext cx="4586909" cy="31059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здоровьесберегающие технологии</a:t>
          </a:r>
          <a:endParaRPr lang="ru-RU" sz="2400" kern="1200" dirty="0"/>
        </a:p>
      </dsp:txBody>
      <dsp:txXfrm>
        <a:off x="1965818" y="1559339"/>
        <a:ext cx="4586909" cy="629061"/>
      </dsp:txXfrm>
    </dsp:sp>
    <dsp:sp modelId="{ED945A75-AAA0-446A-B262-6A7A9A26CCB1}">
      <dsp:nvSpPr>
        <dsp:cNvPr id="0" name=""/>
        <dsp:cNvSpPr/>
      </dsp:nvSpPr>
      <dsp:spPr>
        <a:xfrm>
          <a:off x="825643" y="2188401"/>
          <a:ext cx="2280349" cy="228034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DE877B-CF84-4446-9EEF-C1E0A5429E71}">
      <dsp:nvSpPr>
        <dsp:cNvPr id="0" name=""/>
        <dsp:cNvSpPr/>
      </dsp:nvSpPr>
      <dsp:spPr>
        <a:xfrm>
          <a:off x="1965818" y="2188401"/>
          <a:ext cx="4586909" cy="2280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информационно-коммуникационные технологии</a:t>
          </a:r>
          <a:endParaRPr lang="ru-RU" sz="2400" kern="1200" dirty="0"/>
        </a:p>
      </dsp:txBody>
      <dsp:txXfrm>
        <a:off x="1965818" y="2188401"/>
        <a:ext cx="4586909" cy="629061"/>
      </dsp:txXfrm>
    </dsp:sp>
    <dsp:sp modelId="{AC21FBC1-2643-45CA-A82C-110E7CFA4731}">
      <dsp:nvSpPr>
        <dsp:cNvPr id="0" name=""/>
        <dsp:cNvSpPr/>
      </dsp:nvSpPr>
      <dsp:spPr>
        <a:xfrm>
          <a:off x="1238465" y="2817463"/>
          <a:ext cx="1454705" cy="145470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C0D338-0628-420E-AED6-8A9EDADE030A}">
      <dsp:nvSpPr>
        <dsp:cNvPr id="0" name=""/>
        <dsp:cNvSpPr/>
      </dsp:nvSpPr>
      <dsp:spPr>
        <a:xfrm>
          <a:off x="1965818" y="2817463"/>
          <a:ext cx="4586909" cy="14547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технологии «ТРИЗ»</a:t>
          </a:r>
        </a:p>
      </dsp:txBody>
      <dsp:txXfrm>
        <a:off x="1965818" y="2817463"/>
        <a:ext cx="4586909" cy="629061"/>
      </dsp:txXfrm>
    </dsp:sp>
    <dsp:sp modelId="{326C1802-D930-4449-957C-6A9ACE57F1ED}">
      <dsp:nvSpPr>
        <dsp:cNvPr id="0" name=""/>
        <dsp:cNvSpPr/>
      </dsp:nvSpPr>
      <dsp:spPr>
        <a:xfrm>
          <a:off x="1651287" y="3446525"/>
          <a:ext cx="629061" cy="62906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98190A-E36F-40D5-88D0-F670E83B6C1F}">
      <dsp:nvSpPr>
        <dsp:cNvPr id="0" name=""/>
        <dsp:cNvSpPr/>
      </dsp:nvSpPr>
      <dsp:spPr>
        <a:xfrm>
          <a:off x="1965818" y="3371122"/>
          <a:ext cx="4586909" cy="779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личностно-ориентированные технологии </a:t>
          </a:r>
        </a:p>
      </dsp:txBody>
      <dsp:txXfrm>
        <a:off x="1965818" y="3371122"/>
        <a:ext cx="4586909" cy="7798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0660F8-9363-40D4-80E4-E6D3AF6F8A51}">
      <dsp:nvSpPr>
        <dsp:cNvPr id="0" name=""/>
        <dsp:cNvSpPr/>
      </dsp:nvSpPr>
      <dsp:spPr>
        <a:xfrm>
          <a:off x="448249" y="0"/>
          <a:ext cx="5544616" cy="554461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F495FA-3668-40CC-A146-8E1FA32D3A1E}">
      <dsp:nvSpPr>
        <dsp:cNvPr id="0" name=""/>
        <dsp:cNvSpPr/>
      </dsp:nvSpPr>
      <dsp:spPr>
        <a:xfrm>
          <a:off x="3220557" y="555003"/>
          <a:ext cx="3604000" cy="788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социально - коммуникативное развитие</a:t>
          </a:r>
          <a:endParaRPr lang="ru-RU" sz="2000" kern="1200" dirty="0"/>
        </a:p>
      </dsp:txBody>
      <dsp:txXfrm>
        <a:off x="3220557" y="555003"/>
        <a:ext cx="3604000" cy="788375"/>
      </dsp:txXfrm>
    </dsp:sp>
    <dsp:sp modelId="{A57CA3FD-5B9C-4250-83BD-AEDAAF679BA5}">
      <dsp:nvSpPr>
        <dsp:cNvPr id="0" name=""/>
        <dsp:cNvSpPr/>
      </dsp:nvSpPr>
      <dsp:spPr>
        <a:xfrm>
          <a:off x="3220557" y="1441925"/>
          <a:ext cx="3604000" cy="788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познавательное развитие</a:t>
          </a:r>
          <a:endParaRPr lang="ru-RU" sz="2000" kern="1200"/>
        </a:p>
      </dsp:txBody>
      <dsp:txXfrm>
        <a:off x="3220557" y="1441925"/>
        <a:ext cx="3604000" cy="788375"/>
      </dsp:txXfrm>
    </dsp:sp>
    <dsp:sp modelId="{3F137A0B-56D2-4DAA-93A4-C1480EB57D41}">
      <dsp:nvSpPr>
        <dsp:cNvPr id="0" name=""/>
        <dsp:cNvSpPr/>
      </dsp:nvSpPr>
      <dsp:spPr>
        <a:xfrm>
          <a:off x="3220557" y="2328847"/>
          <a:ext cx="3604000" cy="788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речевое развитие</a:t>
          </a:r>
          <a:endParaRPr lang="ru-RU" sz="2000" kern="1200"/>
        </a:p>
      </dsp:txBody>
      <dsp:txXfrm>
        <a:off x="3220557" y="2328847"/>
        <a:ext cx="3604000" cy="788375"/>
      </dsp:txXfrm>
    </dsp:sp>
    <dsp:sp modelId="{C37AA059-5ECC-43EA-A35C-4F2DB7CE51CC}">
      <dsp:nvSpPr>
        <dsp:cNvPr id="0" name=""/>
        <dsp:cNvSpPr/>
      </dsp:nvSpPr>
      <dsp:spPr>
        <a:xfrm>
          <a:off x="3220557" y="3215768"/>
          <a:ext cx="3604000" cy="788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художественно – эстетическое развитие</a:t>
          </a:r>
          <a:endParaRPr lang="ru-RU" sz="2000" kern="1200"/>
        </a:p>
      </dsp:txBody>
      <dsp:txXfrm>
        <a:off x="3220557" y="3215768"/>
        <a:ext cx="3604000" cy="788375"/>
      </dsp:txXfrm>
    </dsp:sp>
    <dsp:sp modelId="{485CDC81-AD74-4C08-AA34-1475B291787B}">
      <dsp:nvSpPr>
        <dsp:cNvPr id="0" name=""/>
        <dsp:cNvSpPr/>
      </dsp:nvSpPr>
      <dsp:spPr>
        <a:xfrm>
          <a:off x="3220557" y="4102690"/>
          <a:ext cx="3604000" cy="7883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физическое развитие</a:t>
          </a:r>
          <a:endParaRPr lang="ru-RU" sz="2000" kern="1200"/>
        </a:p>
      </dsp:txBody>
      <dsp:txXfrm>
        <a:off x="3220557" y="4102690"/>
        <a:ext cx="3604000" cy="7883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15E4E2-711B-47CC-84EB-DECFFB39FB5D}">
      <dsp:nvSpPr>
        <dsp:cNvPr id="0" name=""/>
        <dsp:cNvSpPr/>
      </dsp:nvSpPr>
      <dsp:spPr>
        <a:xfrm>
          <a:off x="0" y="370207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118D6E-DF5D-4091-927A-C20D889E6469}">
      <dsp:nvSpPr>
        <dsp:cNvPr id="0" name=""/>
        <dsp:cNvSpPr/>
      </dsp:nvSpPr>
      <dsp:spPr>
        <a:xfrm>
          <a:off x="360040" y="119287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трудовая </a:t>
          </a:r>
          <a:endParaRPr lang="ru-RU" sz="1700" kern="1200" dirty="0"/>
        </a:p>
      </dsp:txBody>
      <dsp:txXfrm>
        <a:off x="360040" y="119287"/>
        <a:ext cx="5040560" cy="501840"/>
      </dsp:txXfrm>
    </dsp:sp>
    <dsp:sp modelId="{BD54E001-A207-447C-A6EC-9AA0C67D1399}">
      <dsp:nvSpPr>
        <dsp:cNvPr id="0" name=""/>
        <dsp:cNvSpPr/>
      </dsp:nvSpPr>
      <dsp:spPr>
        <a:xfrm>
          <a:off x="0" y="114132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AA9D85-19C2-47D4-8725-DA453FC9EF2C}">
      <dsp:nvSpPr>
        <dsp:cNvPr id="0" name=""/>
        <dsp:cNvSpPr/>
      </dsp:nvSpPr>
      <dsp:spPr>
        <a:xfrm>
          <a:off x="360040" y="890408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конструирование</a:t>
          </a:r>
          <a:endParaRPr lang="ru-RU" sz="1700" kern="1200"/>
        </a:p>
      </dsp:txBody>
      <dsp:txXfrm>
        <a:off x="360040" y="890408"/>
        <a:ext cx="5040560" cy="501840"/>
      </dsp:txXfrm>
    </dsp:sp>
    <dsp:sp modelId="{0B207F3F-98C8-493F-A5D9-22E4AB976C82}">
      <dsp:nvSpPr>
        <dsp:cNvPr id="0" name=""/>
        <dsp:cNvSpPr/>
      </dsp:nvSpPr>
      <dsp:spPr>
        <a:xfrm>
          <a:off x="0" y="187220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0DF91B-39F7-4353-B8F3-6CAB83CE2FF7}">
      <dsp:nvSpPr>
        <dsp:cNvPr id="0" name=""/>
        <dsp:cNvSpPr/>
      </dsp:nvSpPr>
      <dsp:spPr>
        <a:xfrm>
          <a:off x="360040" y="1661527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Экспериментальная </a:t>
          </a:r>
          <a:endParaRPr lang="ru-RU" sz="1700" kern="1200" dirty="0"/>
        </a:p>
      </dsp:txBody>
      <dsp:txXfrm>
        <a:off x="360040" y="1661527"/>
        <a:ext cx="5040560" cy="501840"/>
      </dsp:txXfrm>
    </dsp:sp>
    <dsp:sp modelId="{86FB9B42-EF07-4695-9E7D-921B63FB1F33}">
      <dsp:nvSpPr>
        <dsp:cNvPr id="0" name=""/>
        <dsp:cNvSpPr/>
      </dsp:nvSpPr>
      <dsp:spPr>
        <a:xfrm>
          <a:off x="0" y="268356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774B3-6C1B-432A-ABEE-7F4F55A2449B}">
      <dsp:nvSpPr>
        <dsp:cNvPr id="0" name=""/>
        <dsp:cNvSpPr/>
      </dsp:nvSpPr>
      <dsp:spPr>
        <a:xfrm>
          <a:off x="360040" y="2432648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игровая</a:t>
          </a:r>
          <a:endParaRPr lang="ru-RU" sz="1700" kern="1200" dirty="0"/>
        </a:p>
      </dsp:txBody>
      <dsp:txXfrm>
        <a:off x="360040" y="2432648"/>
        <a:ext cx="5040560" cy="501840"/>
      </dsp:txXfrm>
    </dsp:sp>
    <dsp:sp modelId="{1CB1690F-264A-4C55-B1FC-C06B6FB8888A}">
      <dsp:nvSpPr>
        <dsp:cNvPr id="0" name=""/>
        <dsp:cNvSpPr/>
      </dsp:nvSpPr>
      <dsp:spPr>
        <a:xfrm>
          <a:off x="0" y="345468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DF4C7-37BA-4DCD-92FF-CD2E109CEF6C}">
      <dsp:nvSpPr>
        <dsp:cNvPr id="0" name=""/>
        <dsp:cNvSpPr/>
      </dsp:nvSpPr>
      <dsp:spPr>
        <a:xfrm>
          <a:off x="360040" y="3203768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поисково-исследовательская </a:t>
          </a:r>
          <a:endParaRPr lang="ru-RU" sz="1700" kern="1200" dirty="0"/>
        </a:p>
      </dsp:txBody>
      <dsp:txXfrm>
        <a:off x="360040" y="3203768"/>
        <a:ext cx="5040560" cy="501840"/>
      </dsp:txXfrm>
    </dsp:sp>
    <dsp:sp modelId="{5B050C74-0A5F-49E4-B0E3-0E09EE7693F6}">
      <dsp:nvSpPr>
        <dsp:cNvPr id="0" name=""/>
        <dsp:cNvSpPr/>
      </dsp:nvSpPr>
      <dsp:spPr>
        <a:xfrm>
          <a:off x="0" y="422580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831096-44EF-4D87-90A0-B7D593CD6CBC}">
      <dsp:nvSpPr>
        <dsp:cNvPr id="0" name=""/>
        <dsp:cNvSpPr/>
      </dsp:nvSpPr>
      <dsp:spPr>
        <a:xfrm>
          <a:off x="340234" y="3956079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коммуникативная</a:t>
          </a:r>
          <a:endParaRPr lang="ru-RU" sz="1700" kern="1200" dirty="0"/>
        </a:p>
      </dsp:txBody>
      <dsp:txXfrm>
        <a:off x="340234" y="3956079"/>
        <a:ext cx="5040560" cy="501840"/>
      </dsp:txXfrm>
    </dsp:sp>
    <dsp:sp modelId="{C0A954DF-CD6C-4DE6-8168-B8E3150ECCF0}">
      <dsp:nvSpPr>
        <dsp:cNvPr id="0" name=""/>
        <dsp:cNvSpPr/>
      </dsp:nvSpPr>
      <dsp:spPr>
        <a:xfrm>
          <a:off x="0" y="4996928"/>
          <a:ext cx="7200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D3F25-17A1-43BF-8321-A75E72F059C5}">
      <dsp:nvSpPr>
        <dsp:cNvPr id="0" name=""/>
        <dsp:cNvSpPr/>
      </dsp:nvSpPr>
      <dsp:spPr>
        <a:xfrm>
          <a:off x="360040" y="4746008"/>
          <a:ext cx="50405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1" tIns="0" rIns="190521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изобразительная</a:t>
          </a:r>
          <a:endParaRPr lang="ru-RU" sz="1700" kern="1200" dirty="0"/>
        </a:p>
      </dsp:txBody>
      <dsp:txXfrm>
        <a:off x="360040" y="4746008"/>
        <a:ext cx="5040560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95DAA-6FBA-4588-879A-FF0D67286A01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CA7C4-FF6F-4027-923C-1ACA675F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CA7C4-FF6F-4027-923C-1ACA675FCF2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91683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«Использование технологии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календаря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взаимодействии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детьми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образовательном пространстве ДОО»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35471" y="476672"/>
            <a:ext cx="6982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«Детский сад №25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города Заволжья Нижегородской обл.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486916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Русова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pic>
        <p:nvPicPr>
          <p:cNvPr id="7" name="Рисунок 6" descr="https://game.jofo.me/data/userfiles/95/images/1647960-na-sayt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700808"/>
            <a:ext cx="367240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sun9-78.userapi.com/impf/_TWrhbjhyMMcUoVNwAw0JYFSlozSiJeTAkwqWA/Awhz2Ubbpek.jpg?size=810x1080&amp;quality=96&amp;sign=b9bac5a8e20116b42888098dce41049a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4005064"/>
            <a:ext cx="1988272" cy="2602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sun9-79.userapi.com/impf/AR7z-N6OHY2ailXdSb0D9BdYF7CVK1TfiNwJrA/TjbI-8pFmzc.jpg?size=810x1080&amp;quality=96&amp;sign=f1dbb2e3c6624fdd589f7dc11ec64b64&amp;type=album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260648"/>
            <a:ext cx="1990905" cy="2653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sun9-13.userapi.com/impf/YZ5YjZDzrodnBApVNV7LXA9Z0AsHwHwx9QI9PA/QUqrKJRdsL8.jpg?size=810x1080&amp;quality=96&amp;sign=a450edf32eaa55d3fe003cf30ee5ffec&amp;type=album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331640" y="3789040"/>
            <a:ext cx="2016784" cy="2688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s://sun9-77.userapi.com/impf/KUtlwbVoK5Qubop8SWo9nyY1CEJ5EL8drYeP5A/98UVUv5XuuU.jpg?size=1280x960&amp;quality=96&amp;sign=39bb8b3010ac2b147d2f63b528a2248c&amp;type=album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23928" y="4293096"/>
            <a:ext cx="2664296" cy="2082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2" descr="https://sun9-20.userapi.com/impf/qz_hIGz9o7auLBJJyRdNtkqX0DeAoElB_Alijg/o706yIhlDUU.jpg?size=1280x960&amp;quality=96&amp;sign=42e8f799eafc46f23345c247a404590e&amp;type=album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043608" y="188640"/>
            <a:ext cx="2736304" cy="2052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pic>
        <p:nvPicPr>
          <p:cNvPr id="2052" name="Picture 4" descr="https://sun9-34.userapi.com/impf/qG2KItGoTe3O_Kh0ZzsmTFcvkfsawXMrz3loZg/GuXAS8wxN9M.jpg?size=1280x1239&amp;quality=96&amp;sign=0c33a73d550d3854d2daa2b116a1e6ab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0"/>
            <a:ext cx="4583940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https://sun9-53.userapi.com/impf/qzjQp1yFbvQnPr7j0lKnRPFRjKtxkhT33UWArw/YnmpkKLSDYE.jpg?size=810x1080&amp;quality=96&amp;sign=3fb7c6a86defd0ef3d7c16fae8291ba3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4649754"/>
            <a:ext cx="1656184" cy="2208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https://sun9-10.userapi.com/impf/CN-5l5tvCIgEyTcYSxnlupa59wKpWcSt35UePA/X63a88lj2Sw.jpg?size=810x1080&amp;quality=96&amp;sign=45a6b430958bed55fabdde5c3d2e1644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4625752"/>
            <a:ext cx="167418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8" name="Picture 10" descr="https://sun9-60.userapi.com/impf/xGIftJ5lTo876sbi3Y9qCrzux4tO4Slkq5afdQ/eRDj6clqHrY.jpg?size=810x1080&amp;quality=96&amp;sign=1f9511af6de61e5bb1c88baf9a06616f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4553744"/>
            <a:ext cx="172819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60" name="AutoShape 12" descr="https://sun9-48.userapi.com/impf/66s_W24RJHdL9gNsEzrOKfBGdmLrRvtnFAVaQA/LT0k0WEbDtc.jpg?size=810x1080&amp;quality=96&amp;sign=407c72f17a5ac577cb0ac4a34b97fdcb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s://sun9-48.userapi.com/impf/66s_W24RJHdL9gNsEzrOKfBGdmLrRvtnFAVaQA/LT0k0WEbDtc.jpg?size=810x1080&amp;quality=96&amp;sign=407c72f17a5ac577cb0ac4a34b97fdcb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sun9-48.userapi.com/impf/66s_W24RJHdL9gNsEzrOKfBGdmLrRvtnFAVaQA/LT0k0WEbDtc.jpg?size=810x1080&amp;quality=96&amp;sign=407c72f17a5ac577cb0ac4a34b97fdcb&amp;type=album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48264" y="1556792"/>
            <a:ext cx="167418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1026" name="AutoShape 2" descr="https://sun9-80.userapi.com/impf/PiEiTSW85IZkAFqFndHzX2QdLeVPDTZZM2VR1w/k1lSnwbutIg.jpg?size=810x1080&amp;quality=96&amp;sign=537dff8e2b19dcf0ab077aafe7aeb2ad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un9-80.userapi.com/impf/PiEiTSW85IZkAFqFndHzX2QdLeVPDTZZM2VR1w/k1lSnwbutIg.jpg?size=810x1080&amp;quality=96&amp;sign=537dff8e2b19dcf0ab077aafe7aeb2ad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3456384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sun9-43.userapi.com/impf/anROrc1thpFLIGIUy_YDTw0PCBGpS-0nnQvFkA/eQAJA4FiWMM.jpg?size=816x1080&amp;quality=96&amp;sign=38df25584bf19f1261017d2cd00ac018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476672"/>
            <a:ext cx="223064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https://sun9-8.userapi.com/impf/g7speken5bAznPAsdaoyPbZLAkLkX0YB1SJ3tA/3_2bH4Ds6J4.jpg?size=1280x960&amp;quality=96&amp;sign=3e90e8e9b55aefebae6cecbd5e550c0d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077072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6" name="Picture 12" descr="https://sun9-85.userapi.com/impf/jTXwwKb9-OOEUsBk9Mi_UcXhZKYF0HnIt99XRA/uRSZlWQBNr8.jpg?size=1280x960&amp;quality=96&amp;sign=95c7f454dc5f45c9bbfca4595269a9c3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27784" y="4509120"/>
            <a:ext cx="2808312" cy="2106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8" name="Picture 14" descr="https://sun9-49.userapi.com/impf/RwW2VcLT9iQvHHe4KLGEvwdn1zviTuBO1zbEbw/7P34SbXu3pY.jpg?size=810x1080&amp;quality=96&amp;sign=c14dd621f51f6bc2918b4ee7793594fd&amp;type=album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23720" y="476672"/>
            <a:ext cx="2520280" cy="3360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1026" name="AutoShape 2" descr="https://sun9-80.userapi.com/impf/PiEiTSW85IZkAFqFndHzX2QdLeVPDTZZM2VR1w/k1lSnwbutIg.jpg?size=810x1080&amp;quality=96&amp;sign=537dff8e2b19dcf0ab077aafe7aeb2ad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s://sun9-24.userapi.com/impf/jHTGmij6qnOSTy2Jb3dgRuKjTHuwD2k63DzGEg/Mum2GCoHcZc.jpg?size=650x1080&amp;quality=96&amp;sign=3f68c57066c930e31cad95901e4a7de4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188640"/>
            <a:ext cx="1933736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двент-календарь ожидания Дня Космонавтики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260648"/>
            <a:ext cx="2440168" cy="320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Краткосрочный образовательный проект с применением адвент-календаря «Знакомим детей с произведениями В. В. Бианки»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188640"/>
            <a:ext cx="3330253" cy="3695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 descr="https://sun9-2.userapi.com/impf/UVaOU59jSbg1IHsQz_SPjAcJwNGOZcjtFlAuLQ/CGA2ZGwmIg8.jpg?size=1280x611&amp;quality=96&amp;sign=8a0c896cf4fe48ad8131fb9b669053a5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35696" y="3429000"/>
            <a:ext cx="6841840" cy="3265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60" y="0"/>
            <a:ext cx="9153460" cy="6868143"/>
          </a:xfrm>
          <a:prstGeom prst="rect">
            <a:avLst/>
          </a:prstGeom>
          <a:noFill/>
        </p:spPr>
      </p:pic>
      <p:sp>
        <p:nvSpPr>
          <p:cNvPr id="1026" name="AutoShape 2" descr="https://sun9-80.userapi.com/impf/PiEiTSW85IZkAFqFndHzX2QdLeVPDTZZM2VR1w/k1lSnwbutIg.jpg?size=810x1080&amp;quality=96&amp;sign=537dff8e2b19dcf0ab077aafe7aeb2ad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620688"/>
            <a:ext cx="8100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Приложив небольшие усилия, фантазию, минимум материалов, можно изготовить отличное полифункциональное и легко трансформируемое пособие, которое понравится вам, родителям и детям.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77583" y="4200183"/>
            <a:ext cx="40579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rebuchet MS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rebuchet MS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556792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«Оставляйте всегда что-то недосказанное, чтобы ребенку захотелось еще и еще раз возвратиться к тому, что он узнал».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Василий Александрович Сухомлинский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0143"/>
            <a:ext cx="9153460" cy="6868143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331640" y="332656"/>
            <a:ext cx="78123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адвент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происходит от латинского термина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adventus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обозначает «пришествие, приход». Первый детский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адвент-календарь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 напечатан в Германии в 1908 г. Герхардом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Лангом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ÐÐ°Ð»ÐµÐ½Ð´Ð°ÑÑ ÐÐ°Ð½Ð³Ð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2636912"/>
            <a:ext cx="5589336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619672" y="366337"/>
            <a:ext cx="7524328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календарь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это универсальный инструмент  для организации деятельности  детей в форме игры. Используется как для реализации любых педагогических задач воспитателя, будь то воспитательные, образовательные или развивающие задачи.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также используется при взаимодействии с семьями воспитанников.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7172" y="260648"/>
            <a:ext cx="8246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Педагогическая ценность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адвент-календаря</a:t>
            </a:r>
            <a:r>
              <a:rPr lang="ru-RU" sz="2800" b="1" i="1" dirty="0" smtClean="0">
                <a:solidFill>
                  <a:srgbClr val="7030A0"/>
                </a:solidFill>
              </a:rPr>
              <a:t>: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3120" y="764704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1.Сочетает идеи современных образовательных  технологий: </a:t>
            </a:r>
          </a:p>
          <a:p>
            <a:pPr>
              <a:buFontTx/>
              <a:buChar char="-"/>
            </a:pPr>
            <a:endParaRPr lang="ru-RU" sz="2400" dirty="0" smtClean="0"/>
          </a:p>
        </p:txBody>
      </p:sp>
      <p:graphicFrame>
        <p:nvGraphicFramePr>
          <p:cNvPr id="7" name="Схема 6"/>
          <p:cNvGraphicFramePr/>
          <p:nvPr/>
        </p:nvGraphicFramePr>
        <p:xfrm>
          <a:off x="2123728" y="1484784"/>
          <a:ext cx="6552728" cy="5792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1403648" y="1124744"/>
          <a:ext cx="727280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2.Адвент-календарь позволяет интегрировать все образовательные области в соответствии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ФГОС ДО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3460" cy="68681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3.Тема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адвент-календаря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раскрывается через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различные виды деятельности детей: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619672" y="980728"/>
          <a:ext cx="72008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60" y="-10143"/>
            <a:ext cx="9153460" cy="6868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476672"/>
            <a:ext cx="65901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сделать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адвент-календарь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556792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и наполнение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календаря - это творческий процесс. Здесь нет строгих правил, рамок и ограничений.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всё же есть некоторых принципы: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Стиль оформления должен соответствовать тематике предстоящего события.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Присутствие тайны. Дети очень любопытны, а наличие кармашков создаёт интерес и предвкушение сюрприза.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Адвент-календарь предполагает свои правила игры. Один день – одно задание.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должны быть приятными, интересными и соответствовать возрасту и возможностям детей.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kartinkin.net/uploads/posts/2021-01/1611326010_29-p-fon-s-detmi-dlya-detskogo-sada-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60" y="-10143"/>
            <a:ext cx="9153460" cy="68681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7637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Варианты оформления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адвент-календаря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rukodelion.com/uploads/works/1499/3032/54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980728"/>
            <a:ext cx="2160240" cy="2736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Маварик\Desktop\адвент\t1520792256a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240360" cy="2427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s://i.pinimg.com/originals/7b/12/ae/7b12ae7bf1bc26c0705bbe40f690a04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4077072"/>
            <a:ext cx="3420887" cy="2196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https://sun9-4.userapi.com/impf/hk073CS6q1bneF3jOWClmNMjUhM92msJkiw5VA/0m8myms-LkI.jpg?size=810x1080&amp;quality=96&amp;sign=1422f2d181bd60d3812ff2b1c5fe659c&amp;type=album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67744" y="3429000"/>
            <a:ext cx="2448272" cy="326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s://cdn.miridei.com/files/img/c/idei-dosuga/master-klass/%D0%BE%D0%B1%D0%BB%D0%BE%D0%B6%D0%BA%D0%B0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7904" y="1196752"/>
            <a:ext cx="2808312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270</Words>
  <Application>Microsoft Office PowerPoint</Application>
  <PresentationFormat>Экран (4:3)</PresentationFormat>
  <Paragraphs>55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 ДС25-1</dc:creator>
  <cp:lastModifiedBy>МБДОУ ДС25-1</cp:lastModifiedBy>
  <cp:revision>40</cp:revision>
  <dcterms:created xsi:type="dcterms:W3CDTF">2022-03-10T11:50:21Z</dcterms:created>
  <dcterms:modified xsi:type="dcterms:W3CDTF">2023-04-16T18:43:47Z</dcterms:modified>
</cp:coreProperties>
</file>