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5" r:id="rId27"/>
    <p:sldId id="284" r:id="rId28"/>
    <p:sldId id="286" r:id="rId29"/>
    <p:sldId id="287" r:id="rId30"/>
    <p:sldId id="289" r:id="rId31"/>
    <p:sldId id="288" r:id="rId32"/>
    <p:sldId id="260" r:id="rId33"/>
    <p:sldId id="261" r:id="rId34"/>
    <p:sldId id="257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43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38C924-C2F1-F051-5106-855BA71FF3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97A7EB1-4225-0366-2EA9-671F94B913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789AB9-8344-1C16-CDD2-67F08F82D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F34AAD-B9B3-24DE-1566-AEDEFDA00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119595-9389-9B35-6F1A-E9A3286C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360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CCC811-7B82-AD06-C652-3852A5D98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CAEE834-A64E-6C9C-0DE7-8EB6450811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0A9F69-6D53-6528-4E84-FD107629F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32DFB2-D830-CE15-F77D-AC5A6F2E0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7273F0-2F99-4B8C-C535-B457A6A9F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235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F330DFB-481E-14E8-1C54-6E6D84BFB1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AAB789D-6DC4-53F8-0045-AC6554A43A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220940-7B2A-737F-24E4-3E28C0397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817145-5AD3-3813-F419-E3294FF47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9EE4DE-BEDC-D6B3-D704-2472FFBED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511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E02F5-08BE-3576-0B48-26B7D143F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8667DD-244F-F176-CAAC-B3E0489CB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4B71BA-B8C7-07C4-7071-31B7E74F9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9C30AA-F55C-8DE3-45DA-3E6E6995B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F6EE9E-7158-C512-A838-F7EFD28A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150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6939EA-EB12-821D-5082-4B9C40E94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451DAE-44F3-ABFA-7FB8-916D6B83E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B98188-8C12-EFE0-449B-8FFD8460F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8E027C-95E0-E187-88FA-7706AB0A4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1FE961-0F1A-F8AD-7DCA-4C5E8EDAF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146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07A60F-20CA-9024-A833-DF5AB0136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FEBFF0-CCFC-9313-1D9E-D745469D13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705EB3-256A-4CC9-CDED-0D71EA3DC7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8D1F9C-A347-C027-5153-2CEC86AC5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5093C7-C5D7-4953-58C5-1C2804A7C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7AF82FA-E6BE-50F1-AB5C-7040CBB98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746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E362D7-2866-4FF7-AF40-2DB472913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535EE68-BDF3-288A-20C0-6C6BA200F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2D333BC-A529-71F7-6D93-91BA4AA39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7930B98-6513-3637-4B36-FA7814EF2E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F7037D6-C74B-DDD0-4783-4A9ACC49C7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5579AB8-B9EE-FD9D-03B2-FE3488DC8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47B3C34-58B4-D78E-048E-8953F626E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B257BB9-6542-0886-8CB7-E07989318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906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85F09D-E071-92B7-EE94-67EE9B779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9E5DD1F-DBCB-9545-186D-9DC866858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3BCA6EB-FC2A-7371-44FA-BE602F45B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729B63B-020B-1AF6-AA35-31644D097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093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74D5143-7B45-D766-B93B-AF7DCA21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2A9797F-399A-DCDF-B2BB-F5AE433B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AEAB97-E182-58B7-CE58-832F58547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62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171D7F-423A-F07D-D162-07373EB59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5DE6B0-9665-07B5-80EF-3B30BF964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BDE9B8C-1476-BAC9-71C7-B1852C7B8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90AC57-1420-DFD2-20A7-E428A3693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38A8D2B-192B-15EB-BF1D-51A2FE32C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793434-97F0-A52F-F561-246EC9E6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907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B6CF5C-30FE-675C-5E69-BE23B38BD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2BC1D8F-29F3-1873-3263-24E3E2B8F9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B1F2B18-7586-D38D-511B-8E580C7FD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3621F18-E8FB-48F3-98DD-DDB28EF2B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E78E80-26D5-7B6D-9802-B37C100BA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1FB5C5-0D38-E8D7-C871-A54E89B10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43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30236-AAE7-BA3F-4FE1-ECA872596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ED8E30-B678-4AAD-8AC0-130BF243B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9959DA-600D-FD52-C693-844B42796B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03065-C62C-4315-9987-1A6F51882803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DED145-01B0-6EA0-5B61-A322BBC30B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9FE2D0-DEB0-3BA5-16C6-24CD94E4A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A91E9-FCC5-48B3-AE8E-B68377E65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4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elap.io/r?r=-wcvbAE_1Cok5A4cInTwUIa6QJdKeOEVzuB_WglKPw414hcPgE00BOOLTdELI1pKH8ZvPFuC2iA0tEVIdmtudOv0J-7-dfZ4h9fDslt7XkJAVpxdjqZMQ5JDRqL0vMy56-zk6o3oxsP6yinvGMPdK5N3VahLUsi_7Ubl4W0x7dz4K1WC-xzzxliwT0Nl6cn5aZ3YuQkTSLYSVral-UZluz_auOHd0wIG912J2uNah473GyVwhON_M_-02-Cbu5Ikeg5W6nK8p7TPy6HjWax2PmlS5gW-xxguaXVc59e_5BUr8WqzCp4NvAYtTA2wyiwHWzw5rc0Stwt7drgu_8SDzWGGbo-GVBwAbFBUBxCU7xaSqVO6liwmOOQn6ugc6J-DYgkcSGvCsuKsF1mkpwiI6W3YKR56DulbHrL28RjqRGuSxKe8UX-oGQ44xN3EDX3-oEn_1-mVklWyln4bw5MaDQ%3Asq-K8Q&amp;_s=hRZSdw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CD8319-F594-6036-0866-0B6CCDB756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ЕГЭ. БИОЛОГИЯ.</a:t>
            </a:r>
            <a:br>
              <a:rPr lang="ru-RU" dirty="0"/>
            </a:br>
            <a:r>
              <a:rPr lang="ru-RU" dirty="0"/>
              <a:t>Линия заданий 26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084C2A3-2A9E-3FBC-4312-F9859C20A1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181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EBEBD6-ED4C-9EF9-28FA-EBF114AA2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F04E33-E64A-7090-A317-71049D26A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Какие изменения произошли в размножении цветковых растений, по сравнению с папоротникообразными, в процессе эволюции?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283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8D33FE-9418-8543-A0BF-9D2207458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Элементы ответа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BEC0E6-856B-6243-8340-2E30AA15D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У покрытосеменных растений появился цветок — специализированный орган, приспособленный к половому размножению.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Двойное оплодотворение, в результате которого образуется семя.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Семена находятся в плодах, которые имеют разные приспособления к размножению.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6685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AC055-0066-6602-EA41-A318CDCCF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3BF881-24CE-840D-4062-94C690401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Каким образом происходит формирование рибосом в клетках эукариот?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054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5D01F8-30FC-9C77-1ABF-E69A8E7B5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C4FF30-CA76-2A53-0A4A-46BC5043A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В клетках эукариот рибосомы формируются в ядрышке.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На ДНК синтезируется р-РНК, к которой затем присоединяются белки.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Субчастицы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рибосомы выходят из ядра в цитоплазму, и здесь завершается формирование полноценных рибосом.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796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A1C844-888B-5667-796C-A022138B5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7.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3B94EE-2745-E888-A6FC-32FA09D789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Известно, что аппарат Гольджи особенно хорошо развит в железистых клетках (надпочечников, слюнных желез, поджелудочной железы). Объясните этот факт, используя знания о функциях этого органоида в клетке.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533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231346-ED17-9BD8-BA66-CAB026ECC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954B2C-8232-51B2-445D-1E8D0F2FE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Аппарат Гольджи формирует вакуоли, с помощью которых синтезированные в клетке вещества выбрасываются наружу.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В клетках желез синтезируются ферменты или гормоны, которые накапливаются в полостях аппарата Гольджи;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в аппарате Гольджи ферменты (или гормоны) упаковываются в виде пузырьков;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из аппарата Гольджи биологически активные вещества выносятся в проток желез или в кровь.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Синтез этих веществ идёт интенсивно и постоянно поэтому аппарат Гольджи в этих клетках хорошо развит.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2064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F7A92B-D16E-6156-C66B-DC8B375B5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8.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478AF4-20CE-ADB2-FDD9-DDDBABDB5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Почему митохондрии, хлоропласты и другие органоиды клетки нельзя считать структурно-функциональной единицей живого?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010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179487-DF8D-A71F-40F8-12525D7E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61EC34-4B39-443B-73DD-D23CD0D33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Обмен веществ и превращение энергии — основа жизни, в обмене веществ участвуют все органоиды работая совместно.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Отдельный органоид не обеспечивает всего обмена веществ.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Потому что митохондрии, хлоропласты и другие органоиды не могут жить вне клетки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288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06A2EA-C47D-58D8-C34F-69C0E9D43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9.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BA7D58-237C-AE8D-9CC2-5841761ED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Почему в редких случаях у отдельных людей появляются атавизмы? Ответ поясните.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857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9ABA4A-1EAA-0620-B4CB-C2D5C23E9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C4F962-D39E-41D5-53CF-33AD783A9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Признаки древних предков (атавизмы-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многососковость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обильный волосяной покров, хвостик) заложены в геноме человека;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в процессе эволюции некоторые древние признаки утрачивают своё значение и контролирующие их гены переходят в "спящее" состояние и признаки не проявляются в фенотипе;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в редких случаях эти гены начинают функционировать и происходит нарушение индивидуального развития организма, проявляются признаки древних предков.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1454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E88200-ABDA-2FB8-9444-354493E29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Линия 26.В 1 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BA090A-2B84-A6F0-2979-72E5BACF5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>
                <a:solidFill>
                  <a:srgbClr val="FFFFFF"/>
                </a:solidFill>
                <a:effectLst/>
              </a:rPr>
              <a:t>Пример № </a:t>
            </a:r>
            <a:r>
              <a:rPr lang="ru-RU" b="1" dirty="0">
                <a:solidFill>
                  <a:srgbClr val="FFFFFF"/>
                </a:solidFill>
                <a:effectLst/>
                <a:latin typeface="inherit"/>
              </a:rPr>
              <a:t>1</a:t>
            </a:r>
            <a:r>
              <a:rPr lang="ru-RU" dirty="0">
                <a:solidFill>
                  <a:srgbClr val="FFFFFF"/>
                </a:solidFill>
                <a:effectLst/>
              </a:rPr>
              <a:t>. </a:t>
            </a:r>
            <a:r>
              <a:rPr lang="ru-RU" dirty="0">
                <a:effectLst/>
              </a:rPr>
              <a:t>Популяции многих видов организмов способны к саморегуляции своей численности. Какие существуют механизмы торможения роста численности популяций? Ответ поясните.</a:t>
            </a:r>
          </a:p>
          <a:p>
            <a:br>
              <a:rPr lang="ru-RU" b="0" i="0" u="none" strike="noStrike" dirty="0">
                <a:solidFill>
                  <a:srgbClr val="000000"/>
                </a:solidFill>
                <a:effectLst/>
                <a:latin typeface="inherit"/>
                <a:hlinkClick r:id="rId2" tooltip="Идеи для недорогого сытного ужина от кулинарных редакторов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567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AEE6BE-0904-B801-5B73-D0E2C2BC3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10.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0BF370-F7DC-FC45-C131-5A3B269BE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Укажите эволюционные черты передних конечностей у человека. Какие изменения в передних конечностей позволили человеку овладеть трудовой деятельностью?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9966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9549F8-744E-7E7D-4100-DDFB5EE82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E7E871-ABD8-016D-01DC-85D52BDAD8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Увеличение первого пальца руки со сложной дифференциацией его мышц. Гибкими и чуткими пальцами рук, чтобы исследовать поверхность предметов на ощупь, а также сжимать их с необходимой силой и точностью.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Рука человека отличается небольшими размерами, тонкостью и подвижностью, способностью к разнообразным движениям.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Большой палец отставлен в сторону и может противопоставляться всем остальным, благодаря чему человек способен не только захватывать предмет, как это делают обезьяны, но и обхватывать его, что имеет большое значение при работе.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461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5151BC-0AAC-C6FC-DB54-288A3FF39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11.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D15A81-F308-F047-6001-1F0BD05FB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Почему численность промысловых растительноядных рыб может резко сократиться при уничтожении в водоеме хищных рыб?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8257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4EFCB-1577-741E-0700-9F769D848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205792-7FA4-249D-FBBF-F3C186562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Уничтожение хищников приведет сначала к увеличению численности растительноядных рыб.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Из-за этого между ними усиливается конкуренция.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Быстро распространяются заболевания, что приводит к сокращению их численности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3342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E8C47C-9F61-CF8B-90DE-1F8A2C76B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12.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72FB61-A9E1-EEBC-643E-A01C95ADD7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Какие изменения биотических факторов могут привести к увеличению численности популяции слизня, обитающего в лесу?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73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516ACA-F75F-0161-36C3-E5C17C122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A2FFF5-7849-876F-D716-837AF07EE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Увеличение численности растений;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сокращение численности хищников — жаб, ежей;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сокращение численности болезнетворных микроорганизмов, паразитов.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8759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066FA0-B56C-2EDE-D7D8-572C5419A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13.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20BDE6-F851-5B8C-1BDF-CDC04E91E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Почему существуют редкие и исчезающие виды, если любой организм способен к беспредельному росту численности?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268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2823B-56EC-2DBA-8993-002DA1E4E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544539-C2BA-F9FA-AAC0-5281214981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Действуют факторы — ограничители, которые не позволяют восстановить их численность.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Хозяйственная деятельность человека ставит под угрозу существование многих видов.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Изменение среды обитания.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9607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2A1EC6-5B5D-7EB7-733F-C3837D379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14.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AEB9CC-BD1C-27C9-C34C-6E826318F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Какие организмы с какими могут в природе вступить в симбиоз: пчела, подберезовик, актиния, дуб, береза, рак-отшельник, осина, сойка, клевер, подосиновик, липа, клубеньковые бактерии?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1365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4D7298-42EB-7345-2020-C6112E812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5329DD-89B5-D99B-E3F9-CFFB53731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Пчела — липа,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подберезовик — береза,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актиния — рак-отшельник,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осина — подосиновик,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5) сойка — дуб,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6) клевер — клубеньковые бактерии.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903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1FEC11-6427-6886-C8A7-78CB9371B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u="sng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</a:t>
            </a:r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:</a:t>
            </a:r>
            <a:b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48C7F0-4268-AECE-CD26-D95F05978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fontAlgn="base"/>
            <a:r>
              <a:rPr lang="ru-RU" b="1" i="0" dirty="0">
                <a:solidFill>
                  <a:srgbClr val="464242"/>
                </a:solidFill>
                <a:effectLst/>
                <a:latin typeface="inherit"/>
              </a:rPr>
              <a:t>1) при возрастании плотности популяции повышается частота контактов между особями, что вызывает у них стрессовое состояние, уменьшающее рождаемость и повышающее смертность;</a:t>
            </a:r>
            <a:br>
              <a:rPr lang="ru-RU" b="1" i="0" dirty="0">
                <a:solidFill>
                  <a:srgbClr val="464242"/>
                </a:solidFill>
                <a:effectLst/>
                <a:latin typeface="inherit"/>
              </a:rPr>
            </a:br>
            <a:r>
              <a:rPr lang="ru-RU" b="1" i="0" dirty="0">
                <a:solidFill>
                  <a:srgbClr val="464242"/>
                </a:solidFill>
                <a:effectLst/>
                <a:latin typeface="inherit"/>
              </a:rPr>
              <a:t>2) при возрастании плотности усиливается эмиграция в новые местообитания, краевые зоны, где условия менее благоприятные и смертность увеличивается;</a:t>
            </a:r>
            <a:br>
              <a:rPr lang="ru-RU" b="1" i="0" dirty="0">
                <a:solidFill>
                  <a:srgbClr val="464242"/>
                </a:solidFill>
                <a:effectLst/>
                <a:latin typeface="inherit"/>
              </a:rPr>
            </a:br>
            <a:r>
              <a:rPr lang="ru-RU" b="1" i="0" dirty="0">
                <a:solidFill>
                  <a:srgbClr val="464242"/>
                </a:solidFill>
                <a:effectLst/>
                <a:latin typeface="inherit"/>
              </a:rPr>
              <a:t>3) при возрастании плотности происходят изменения генетического состава популяции, например, быстро размножающиеся особи заменяются медленно размножающимися.</a:t>
            </a:r>
            <a:endParaRPr lang="ru-RU" b="0" i="0" dirty="0">
              <a:solidFill>
                <a:srgbClr val="464242"/>
              </a:solidFill>
              <a:effectLst/>
              <a:latin typeface="Times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8973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5F8D3A-EDD2-15E9-20F6-F045AB28F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15.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6B1637-8B89-C726-11F7-6A9C0D536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Муха-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осовидка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сходна по окраске и форме тела с осой. Назовите тип ее защитного приспособления, объясните его значение и относительный характер приспособления.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2445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EA142D-94D9-4723-5A23-0F9DEAA88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81BDCE-7592-E833-CE7A-578771F68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Тип приспособления, когда незащищенный организм приобретает признаки защищенного организма называется мимикрия.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Сходство с осой предупреждает возможного хищника об опасности быть ужаленным.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Но эта защита не дает полной гарантии выживания, так как молодые птицы, у которых не выработался рефлекс на осу, могут ее съесть.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0648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3D72CE-D399-C269-A923-D3D94869D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16.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3724E4-174C-8DD7-127E-C08B4F491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При каких условиях относительные частоты аллелей в популяции остаются неизменными из поколения в поколение (соблюдается закон Харди-Вайнберга)? Укажите не менее четырёх условий.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0107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1A9442-3963-C6F9-95F7-F7E13B716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37219B-7875-2EED-961E-30845C28B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 </a:t>
            </a:r>
            <a: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1) популяция велика;</a:t>
            </a:r>
            <a:b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</a:br>
            <a: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2) в популяции осуществляется свободное скрещивание (</a:t>
            </a:r>
            <a:r>
              <a:rPr lang="ru-RU" b="1" i="0" dirty="0" err="1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панмиксия</a:t>
            </a:r>
            <a: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);</a:t>
            </a:r>
            <a:b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</a:br>
            <a: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3) отсутствует отбор; не возникает новых мутаций;</a:t>
            </a:r>
            <a:b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</a:br>
            <a: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4) нет миграции новых генотипов в популяцию или из популяции.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06998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B86340-BA5B-B8B5-8942-64A0D226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Повторим: Задача по генетике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4BBC13-5E51-D7A4-E2A5-3F1F370CC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У птиц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-apple-system"/>
              </a:rPr>
              <a:t>гетерогаметным</a:t>
            </a:r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 полом является женский пол.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При скрещивании курицы с оперенными ногами белым оперением и петуха с голыми ногами, коричневым оперением в потомстве получились самки с оперенными ногами, коричневым оперением и самцы с оперенными ногами, белым оперением. При скрещивании курицы с голыми ногами, коричневым оперением и петуха с оперенными ногами, белым оперением все гибридное потомство было единообразным по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-apple-system"/>
              </a:rPr>
              <a:t>оперенности</a:t>
            </a:r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 ног и окраске оперения. Составьте схемы скрещиваний. Определите генотипы родительских особей, генотипы и фенотипы потомства в двух скрещиваниях, пол потомства в каждом скрещивании. Объясните фенотипическое расщепление в первом скрещивании.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667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134E27-A6D6-F445-29A3-BBF64DC2C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955B72-E19B-D8E1-BDE3-6AC4BBE9C8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Связь человека с окружающим миром сложилась эволюционно и является системой взаимоотношений симбионтов. Бактерии-симбионты живут в нашем кишечнике, на слизистых, коже. Какую роль они играют в пищеварительном тракте человека? Укажите не менее трёх утверждений.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037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B4EA55-67B9-6C31-DD27-A0242283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BCAEA6-3CB6-638A-DA70-5C77C724D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1) не дают развиваться гнилостным и болезнетворным бактериям;</a:t>
            </a:r>
            <a:br>
              <a:rPr lang="ru-RU" dirty="0"/>
            </a:br>
            <a: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2) помогают переваривать клетчатку;</a:t>
            </a:r>
            <a:br>
              <a:rPr lang="ru-RU" dirty="0"/>
            </a:br>
            <a: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3) вырабатывают некоторые витамины.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836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218191-2690-D8B7-7C84-03F280ADB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3.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0F41F3-332A-F950-7C54-FBA6254FA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Каковы главные отрицательные последствия кислотных дождей? Ответ поясните.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826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7F94EA-37CA-3B45-C843-D65C5802A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564900-E632-364B-0770-34747B39C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F968A9-C541-98AF-F44F-C09C245AF603}"/>
              </a:ext>
            </a:extLst>
          </p:cNvPr>
          <p:cNvSpPr txBox="1"/>
          <p:nvPr/>
        </p:nvSpPr>
        <p:spPr>
          <a:xfrm>
            <a:off x="838199" y="1957388"/>
            <a:ext cx="94202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1) прямое воздействие на растения, приводящее к их гибели;</a:t>
            </a:r>
            <a:br>
              <a:rPr lang="ru-RU" sz="2400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</a:br>
            <a:r>
              <a:rPr lang="ru-RU" sz="2400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2) подкисление почвы, вызывающее снижение её плодородия;</a:t>
            </a:r>
            <a:br>
              <a:rPr lang="ru-RU" sz="2400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</a:br>
            <a:r>
              <a:rPr lang="ru-RU" sz="2400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3) закисление водоёмов, снижающее их продуктивность. 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44134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7ED4E5-12F1-EF8C-1F0F-B7BD05489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26DCC2-8934-A781-EB65-C14A37D78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Почему предприятия-природопользователи сами по себе не заинтересованы в природоохранной деятельности?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24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950904-B6E7-BD17-09C8-FC886E66A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Элементы ответа: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F44A1B-211E-1940-C204-4384A006F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1) природоохранная деятельность, как правило, не приносит прибыли;</a:t>
            </a:r>
            <a:b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</a:br>
            <a: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2) часто наблюдается несовпадение во времени момента нанесения вреда окружающей среде и момента расплаты за него;</a:t>
            </a:r>
            <a:b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</a:br>
            <a:r>
              <a:rPr lang="ru-RU" b="1" i="0" dirty="0">
                <a:solidFill>
                  <a:srgbClr val="464242"/>
                </a:solidFill>
                <a:effectLst/>
                <a:latin typeface="Times" panose="02020603050405020304" pitchFamily="18" charset="0"/>
              </a:rPr>
              <a:t>3) часто ущерб природной среде наносят одни отрасли хозяйства, а экономически страдают в большей степени совсем другие.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7148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1305</Words>
  <Application>Microsoft Office PowerPoint</Application>
  <PresentationFormat>Широкоэкранный</PresentationFormat>
  <Paragraphs>96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-apple-system</vt:lpstr>
      <vt:lpstr>Arial</vt:lpstr>
      <vt:lpstr>Calibri</vt:lpstr>
      <vt:lpstr>Calibri Light</vt:lpstr>
      <vt:lpstr>inherit</vt:lpstr>
      <vt:lpstr>Times</vt:lpstr>
      <vt:lpstr>Verdana</vt:lpstr>
      <vt:lpstr>Тема Office</vt:lpstr>
      <vt:lpstr>ЕГЭ. БИОЛОГИЯ. Линия заданий 26  </vt:lpstr>
      <vt:lpstr>Линия 26.В 1 </vt:lpstr>
      <vt:lpstr>Элементы ответа: </vt:lpstr>
      <vt:lpstr>2.</vt:lpstr>
      <vt:lpstr>Элементы ответа: </vt:lpstr>
      <vt:lpstr>3. </vt:lpstr>
      <vt:lpstr>Элементы ответа: </vt:lpstr>
      <vt:lpstr>4.</vt:lpstr>
      <vt:lpstr>Элементы ответа: </vt:lpstr>
      <vt:lpstr>5. </vt:lpstr>
      <vt:lpstr>Элементы ответа</vt:lpstr>
      <vt:lpstr>6.</vt:lpstr>
      <vt:lpstr>Элементы ответа: </vt:lpstr>
      <vt:lpstr>7.</vt:lpstr>
      <vt:lpstr>Элементы ответа: </vt:lpstr>
      <vt:lpstr>8.</vt:lpstr>
      <vt:lpstr>Элементы ответа: </vt:lpstr>
      <vt:lpstr>9.</vt:lpstr>
      <vt:lpstr>Элементы ответа: </vt:lpstr>
      <vt:lpstr>10.</vt:lpstr>
      <vt:lpstr>Элементы ответа: </vt:lpstr>
      <vt:lpstr>11.</vt:lpstr>
      <vt:lpstr>Элементы ответа: </vt:lpstr>
      <vt:lpstr>12.</vt:lpstr>
      <vt:lpstr>Элементы ответа: </vt:lpstr>
      <vt:lpstr>13.</vt:lpstr>
      <vt:lpstr>Элементы ответа: </vt:lpstr>
      <vt:lpstr>14.</vt:lpstr>
      <vt:lpstr>Элементы ответа: </vt:lpstr>
      <vt:lpstr>15.</vt:lpstr>
      <vt:lpstr>Элементы ответа: </vt:lpstr>
      <vt:lpstr>16.</vt:lpstr>
      <vt:lpstr>Элементы ответа: </vt:lpstr>
      <vt:lpstr>Повторим: Задача по генетике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ЛИНИЯ 26  и задача по генетике</dc:title>
  <dc:creator>user</dc:creator>
  <cp:lastModifiedBy>user</cp:lastModifiedBy>
  <cp:revision>2</cp:revision>
  <dcterms:created xsi:type="dcterms:W3CDTF">2022-04-22T11:11:08Z</dcterms:created>
  <dcterms:modified xsi:type="dcterms:W3CDTF">2023-04-16T04:39:25Z</dcterms:modified>
</cp:coreProperties>
</file>