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8"/>
  </p:notesMasterIdLst>
  <p:sldIdLst>
    <p:sldId id="256" r:id="rId2"/>
    <p:sldId id="258" r:id="rId3"/>
    <p:sldId id="260" r:id="rId4"/>
    <p:sldId id="270" r:id="rId5"/>
    <p:sldId id="261" r:id="rId6"/>
    <p:sldId id="262" r:id="rId7"/>
    <p:sldId id="274" r:id="rId8"/>
    <p:sldId id="275" r:id="rId9"/>
    <p:sldId id="277" r:id="rId10"/>
    <p:sldId id="276" r:id="rId11"/>
    <p:sldId id="279" r:id="rId12"/>
    <p:sldId id="280" r:id="rId13"/>
    <p:sldId id="263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9E710F-40A6-44F5-A269-193F52B70F38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8FDC8E-24E1-45FB-A111-0D449B0115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8FDC8E-24E1-45FB-A111-0D449B0115AD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9697" y="1102184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Мастер-класс</a:t>
            </a:r>
            <a:b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Бизиборд</a:t>
            </a:r>
            <a:r>
              <a:rPr lang="ru-RU" sz="32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как средство развития детей дошкольного возраста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04248" y="5301208"/>
            <a:ext cx="2160240" cy="864096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Провела:</a:t>
            </a:r>
          </a:p>
          <a:p>
            <a:pPr algn="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Фомина А.А.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27584" y="0"/>
            <a:ext cx="74168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 «Детский сад № 74»</a:t>
            </a:r>
          </a:p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Энгельсского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Муниципального Района Саратовской области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63888" y="6381328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г. Энгельс,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2023год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MG_20200305_1426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8" y="3140968"/>
            <a:ext cx="3223813" cy="29944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692696"/>
            <a:ext cx="4068960" cy="56166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677028"/>
            <a:ext cx="820891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изучение слов и изучение мира (за дверцами прячутся картинки с животными, фруктами, транспортом, растениями. Когда ребенок откроет дверцу, он будет рад маленькому сюрпризу в виде картинки. А если взрослые будут повторять при этом его название, то ребенок вскоре запомнит это слово);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воображение (Ребенок самостоятельно может придумать, как еще использовать ту или иную деталь.);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память (нейронные сигналы от маленьких пальчиков передадутся в мозг и обогатят впечатлениями память ребенка.). </a:t>
            </a:r>
          </a:p>
        </p:txBody>
      </p:sp>
    </p:spTree>
    <p:extLst>
      <p:ext uri="{BB962C8B-B14F-4D97-AF65-F5344CB8AC3E}">
        <p14:creationId xmlns:p14="http://schemas.microsoft.com/office/powerpoint/2010/main" xmlns="" val="172162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692696"/>
            <a:ext cx="4068960" cy="56166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11560" y="692696"/>
            <a:ext cx="77048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основными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задачами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являются: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Развитие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координации движений;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Развитие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внимания;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Развитие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усидчивости;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Развитие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познавательного интереса;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Формирование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словаря;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Формирование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элементарного математического счёта;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Формирование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волевых умений (не отвлекаться от поставленной задачи, доводить ее до завершения).</a:t>
            </a:r>
          </a:p>
        </p:txBody>
      </p:sp>
    </p:spTree>
    <p:extLst>
      <p:ext uri="{BB962C8B-B14F-4D97-AF65-F5344CB8AC3E}">
        <p14:creationId xmlns:p14="http://schemas.microsoft.com/office/powerpoint/2010/main" xmlns="" val="338459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548680"/>
            <a:ext cx="7776864" cy="56166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Используя в работе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бизиборд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ребенок получает возможность проявить свою индивидуальность и личностные качества, а педагог – включается в активное сотворчество и содействие с воспитанниками, тем самым, расширяет и пополняет свои профессиональные компетенции.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Подводя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итог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хочется отметить, что с использованием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бизиборда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 детей повышается желание взаимодействовать друг с другом, а общение и взаимодействие наполняются новым, актуальным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интересным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содержанием.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11560" y="692696"/>
            <a:ext cx="77048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942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41588"/>
            <a:ext cx="7385248" cy="178621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 </a:t>
            </a: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Наш </a:t>
            </a:r>
            <a:r>
              <a:rPr lang="ru-RU" sz="27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бизиборд</a:t>
            </a: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мы решили сделать в виде </a:t>
            </a:r>
            <a:r>
              <a:rPr lang="ru-RU" sz="27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бизи-куба</a:t>
            </a: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во многих деталях и модулях развивающей игрушки, используются различные предметы и фигуры, которые легко изучить не только визуально, но и тактильно.</a:t>
            </a:r>
            <a:endParaRPr lang="ru-RU" sz="27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IMG_20200305_1400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988840"/>
            <a:ext cx="2160240" cy="2403273"/>
          </a:xfrm>
          <a:prstGeom prst="rect">
            <a:avLst/>
          </a:prstGeom>
        </p:spPr>
      </p:pic>
      <p:pic>
        <p:nvPicPr>
          <p:cNvPr id="11" name="Рисунок 10" descr="IMG_20200305_14012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3848" y="1988840"/>
            <a:ext cx="2160240" cy="2376264"/>
          </a:xfrm>
          <a:prstGeom prst="rect">
            <a:avLst/>
          </a:prstGeom>
        </p:spPr>
      </p:pic>
      <p:pic>
        <p:nvPicPr>
          <p:cNvPr id="12" name="Рисунок 11" descr="IMG_20200305_14015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28184" y="1988840"/>
            <a:ext cx="2088232" cy="2376264"/>
          </a:xfrm>
          <a:prstGeom prst="rect">
            <a:avLst/>
          </a:prstGeom>
        </p:spPr>
      </p:pic>
      <p:pic>
        <p:nvPicPr>
          <p:cNvPr id="13" name="Рисунок 12" descr="IMG_20200305_14022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59632" y="4509120"/>
            <a:ext cx="2129151" cy="2348880"/>
          </a:xfrm>
          <a:prstGeom prst="rect">
            <a:avLst/>
          </a:prstGeom>
        </p:spPr>
      </p:pic>
      <p:pic>
        <p:nvPicPr>
          <p:cNvPr id="14" name="Рисунок 13" descr="IMG_20200305_14032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44008" y="4437112"/>
            <a:ext cx="2088232" cy="24208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116632"/>
            <a:ext cx="4320480" cy="324036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4048" y="1736812"/>
            <a:ext cx="3723878" cy="4965171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20210210_10002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88640"/>
            <a:ext cx="3834426" cy="5112568"/>
          </a:xfrm>
          <a:prstGeom prst="rect">
            <a:avLst/>
          </a:prstGeom>
        </p:spPr>
      </p:pic>
      <p:pic>
        <p:nvPicPr>
          <p:cNvPr id="6" name="Рисунок 5" descr="IMG_20210210_1000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32040" y="1628799"/>
            <a:ext cx="3633868" cy="4845157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260648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 самого рождения дети начинают познавать мир — сначала посредством звуков, образов и телесного контакта с близкими людьми, затем начинается этап сенсорного развития. И чем больше различных фактур и текстур будет окружать малыша, тем гармоничнее будет его развитие. Играя, у детей развивается мелкая моторика пальцев, мышление, логика. Именно на развитии мелкой моторики в настоящее время делают основной акцент педагоги детских образовательных организаций. Помогая малышу, они, тем самым, способствуют развитию его речи, ведь не секрет, что нервные рецепторы в пальчиках связаны с зонами мозга, ответственными за речь.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pktcz_croper_ru_1000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4697716"/>
            <a:ext cx="2731305" cy="201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sz="quarter" idx="1"/>
          </p:nvPr>
        </p:nvSpPr>
        <p:spPr>
          <a:xfrm>
            <a:off x="251520" y="0"/>
            <a:ext cx="8569200" cy="4525962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41733" y="908720"/>
            <a:ext cx="818877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настоящее время существует большое разнообразие игровых методик по этому направлению работы с детьми. Перечислим некоторые из них: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пальчиковые игры;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игры с крупами (сортировка, рисование манкой);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детское творчество (трехгранные карандаши, восковые мелки или художественная пастель);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рисование пальчиковыми красками;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лепка из соленого теста, из глины.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задача взрослого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сделать все эти занятия разнообразными и интересными, ориентируясь на интересы ребенка.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1369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Организуя игровую деятельность своих воспитанников, я стремилась найти что-то новое, нетрадиционное для занятий с ними, избежать формального игрового взаимодействия, активизировать желания и деятельность детей,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смотивировать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более продуктивное, развивающее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взаимосотрудничество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детей и взрослых. Наиболее интересной из новых игровых технологий для дошкольников мне показалась идея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создания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бизиборда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Бизиборд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busy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board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развивающая доска (стенд, модуль) со всевозможными кнопками, выключателями, крючками и прочими маленькими «опасностями», которые ребёнку трогать обычно запрещено - это не просто модное веяние. Это полезные игры на усидчивость, внимательность, умение концентрироваться, развитие мышления и мозговой активности.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88640"/>
            <a:ext cx="8676456" cy="424847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Известно, что прототип современного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бизиборда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был изготовлен еще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1907 году самой Марией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Монтессори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Проанализировав поведение малышей, она пришла к выводу, что они познают мир и воспринимают информацию в большинстве своём через сенсорные ощущения, таким образом, развивая мелкую моторику.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М.Монтессори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решила дать возможность детям поиграть с предметами, к которым родители обычно не подпускают их. Благодаря ей появился первый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бизиборд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на деревянной поверхности расположились розетка со штекером, выключатель света, дверные защёлка и цепочка, панно со шнуровкой.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7944" y="3984490"/>
            <a:ext cx="4515340" cy="25801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692696"/>
            <a:ext cx="4068960" cy="56166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476672"/>
            <a:ext cx="82809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Конечно, одна доска никогда не сможет заменить целый комплекс подготовки к детскому саду или школе, но заложить важный фундамент в формировании маленького гения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бизиборду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вполне по силам. По моему мнению,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бизиборд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является отличным пособием для развития детей и в настоящее время необходим в каждой группе, как элемент развивающей предметно-пространственной среды.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Начиная работу по использованию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бизиборда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как средства всестороннего развития детей дошкольного возраста, учитывались требования к организации предметно-развивающей среды, указанные в ООП, которая реализуется в нашем ДОУ.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692696"/>
            <a:ext cx="4068960" cy="56166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838740"/>
            <a:ext cx="856895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Бизиборд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соответствует данным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именно таким компонентам как: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содержательно-насыщенный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развивающий  (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бизиборд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будет максимально интересным для детей, если закрепленных предметов будет по возможности много, и каждый из них сможет выполнять какое-то действие – ребенок учится нажимать, открывать, крутить различные предметы, пощёлкать, постучать, повертеть и пр.);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доступный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(пособие изготовлено с учётом возрастных особенностей и  находится в свободном доступном месте, что доставляет детям радость, развивает у них интерес к изучению нового);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безопасный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(все поверхности основы тщательно зашкурены; деревянные гладкие основы без острых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углов;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нет предметов, о которые можно пораниться, и тонких нитей);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(все детали сделаны из прочных материалов и покрыты качественной краской);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эстетически-привлекательный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(основной фон яркий; предметы разных форматов и цветов).</a:t>
            </a:r>
          </a:p>
        </p:txBody>
      </p:sp>
    </p:spTree>
    <p:extLst>
      <p:ext uri="{BB962C8B-B14F-4D97-AF65-F5344CB8AC3E}">
        <p14:creationId xmlns:p14="http://schemas.microsoft.com/office/powerpoint/2010/main" xmlns="" val="48163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692696"/>
            <a:ext cx="4068960" cy="56166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548680"/>
            <a:ext cx="80648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разностороннее развитие детей дошкольного возраста, создание условий для их физического развития, активизации умственной деятельности, предпосылок развития их творческого потенциала.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Кроме этого,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бизиборд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служит предметом интеграции элементов всех образовательных областей развития ребёнка, отражённых в ФГОС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ДОУ: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познавательное, речевое, социально-коммуникативное, физическое, художественно-эстетическое и может являться формой психолого-педагогической поддержки позитивной социализации и индивидуализации ребёнка-дошкольника, средством всестороннего  развития  его личности.</a:t>
            </a:r>
          </a:p>
        </p:txBody>
      </p:sp>
    </p:spTree>
    <p:extLst>
      <p:ext uri="{BB962C8B-B14F-4D97-AF65-F5344CB8AC3E}">
        <p14:creationId xmlns:p14="http://schemas.microsoft.com/office/powerpoint/2010/main" xmlns="" val="334907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692696"/>
            <a:ext cx="4068960" cy="56166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16632"/>
            <a:ext cx="835292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Занимаясь с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бизибордом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дети не только знакомятся с бытовыми вещами, которые есть у него дома, но и развивают определённые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навыки: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мелкую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моторику (основная задача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бизиборда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дать ребёнку полную свободу тактильного восприятия);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координацию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движений (этому способствуют дверные замочки, защёлки. Для ребенка тяжело с первого раза будет попасть ключиком в замок, повернуть ручку. С помощью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бизборда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он учиться управлять своими руками.);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усидчивость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дети неспособны долго удерживать внимание на одном предмете, 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бизиборд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даёт возможность выполнять и планировать множество действий);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логику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(дети начинают понимать, что сначала открываем щеколду, а только потом откроется дверца; формируются причинно-следственные связи);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восприятие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цвета и формы (в оформлении доски используются разные цвета и формы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427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1273</TotalTime>
  <Words>1032</Words>
  <Application>Microsoft Office PowerPoint</Application>
  <PresentationFormat>Экран (4:3)</PresentationFormat>
  <Paragraphs>57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Мастер-класс Бизиборд, как средство развития детей дошкольного возраста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 Наш бизиборд мы решили сделать в виде бизи-куба. во многих деталях и модулях развивающей игрушки, используются различные предметы и фигуры, которые легко изучить не только визуально, но и тактильно.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Бизиборды - развивающие доски для детей</dc:title>
  <cp:lastModifiedBy>Admin</cp:lastModifiedBy>
  <cp:revision>61</cp:revision>
  <dcterms:modified xsi:type="dcterms:W3CDTF">2023-04-16T06:35:43Z</dcterms:modified>
</cp:coreProperties>
</file>