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70" r:id="rId3"/>
    <p:sldId id="260" r:id="rId4"/>
    <p:sldId id="261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1" autoAdjust="0"/>
    <p:restoredTop sz="94660"/>
  </p:normalViewPr>
  <p:slideViewPr>
    <p:cSldViewPr>
      <p:cViewPr varScale="1">
        <p:scale>
          <a:sx n="86" d="100"/>
          <a:sy n="86" d="100"/>
        </p:scale>
        <p:origin x="134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DA08F-A8C1-4ECD-B08C-944352127FE7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FB0D9-B6A5-4C8A-B943-B13367CA8B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49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EED498-EA46-4CF3-8F23-278ABEA29CB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81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021E24-0547-4DAF-9144-5868B820D5D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09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021E24-0547-4DAF-9144-5868B820D5D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09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5927-0179-4BCA-9805-2A6D152C0AF4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402851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249D-2172-4FB6-B931-7B9E91A6B256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14879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249D-2172-4FB6-B931-7B9E91A6B256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146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249D-2172-4FB6-B931-7B9E91A6B256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72233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5C62C-DCE9-44B5-81D6-19FADEFAF4A3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13178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FEA35-458A-42A3-85ED-DA90972788B5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66986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948A-EA91-46CA-B13D-8136F827A012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71214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8E75-EF7A-4A5F-98AD-46DA82AC799C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889899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C324-0029-4592-9980-A771E8FCFBD1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980976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5A84-DB21-4CAA-96BB-6EE2ABC6E060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426763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604A-DA8F-490E-A184-B0708884EF67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07336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D66E-9F66-43CD-AD04-DBB49397203F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481916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3DA58-93BA-4CCA-8C19-6561A6A29465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74796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88A4249D-2172-4FB6-B931-7B9E91A6B256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21992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8A4249D-2172-4FB6-B931-7B9E91A6B256}" type="datetime1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341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cut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374" y="419473"/>
            <a:ext cx="9144000" cy="4924425"/>
          </a:xfrm>
        </p:spPr>
        <p:txBody>
          <a:bodyPr wrap="square" lIns="0" tIns="0" rIns="0" bIns="0" anchor="t">
            <a:spAutoFit/>
          </a:bodyPr>
          <a:lstStyle/>
          <a:p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Задания для диагностики нарушений письма и чтения у младших школьников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alt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43374" y="5534561"/>
            <a:ext cx="4500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Бессольнова А.С.</a:t>
            </a:r>
          </a:p>
        </p:txBody>
      </p:sp>
    </p:spTree>
    <p:extLst>
      <p:ext uri="{BB962C8B-B14F-4D97-AF65-F5344CB8AC3E}">
        <p14:creationId xmlns:p14="http://schemas.microsoft.com/office/powerpoint/2010/main" val="3923028750"/>
      </p:ext>
    </p:extLst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3143248"/>
            <a:ext cx="1285884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234759"/>
            <a:ext cx="91440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r>
              <a:rPr lang="ru-RU" b="1" dirty="0"/>
              <a:t>Задание 1. </a:t>
            </a:r>
            <a:r>
              <a:rPr lang="ru-RU" b="1" i="1" dirty="0"/>
              <a:t>Прочитай текст</a:t>
            </a:r>
          </a:p>
          <a:p>
            <a:endParaRPr lang="ru-RU" dirty="0"/>
          </a:p>
          <a:p>
            <a:pPr indent="45720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жили в деревне, перед окном у нас был луг, весь золотой от множества цветущих одуванчиков. Это было очень красиво. Все говорили: «Очень красиво! Луг – золотой».</a:t>
            </a:r>
          </a:p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Однажды я рано встал удить рыбу и заметил, что луг был не золотой, а зелёный. Когда же я возвращался около полудня домой, луг был опять весь золотой. Я стал наблюдать. К вечеру луг опять позеленел. Тогда я пошёл, отыскал одуванчик, и оказалось, что он сжал свои лепестки, как всё равно если бы у нас пальцы со стороны ладони были жёлтые и, сжав кулак, мы закрыли бы жёлтое. Утром, когда солнце взошло, я видел, как одуванчики раскрывают свои ладони, и от этого луг становится опять золотым.</a:t>
            </a:r>
          </a:p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тех пор одуванчик стал для нас одним из самых интересных цветов, потому что спать одуванчики ложились вместе с нами, детьми, и вместе с нами вставали.</a:t>
            </a: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DE701-EE55-40C8-9520-6D4C049C73F1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43818"/>
            <a:ext cx="90367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Раки на белом фоне. | Премиу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00108"/>
            <a:ext cx="3714776" cy="2474539"/>
          </a:xfrm>
          <a:prstGeom prst="rect">
            <a:avLst/>
          </a:prstGeom>
          <a:noFill/>
        </p:spPr>
      </p:pic>
      <p:pic>
        <p:nvPicPr>
          <p:cNvPr id="21508" name="Picture 4" descr="Картинки SSC 2016–19 Shelby GT350R Mustang Белый машина белом фо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929066"/>
            <a:ext cx="3644762" cy="2428892"/>
          </a:xfrm>
          <a:prstGeom prst="rect">
            <a:avLst/>
          </a:prstGeom>
          <a:noFill/>
        </p:spPr>
      </p:pic>
      <p:pic>
        <p:nvPicPr>
          <p:cNvPr id="21510" name="Picture 6" descr="Яркие шапка на белом фоне — Стоковое фото © Guas #66796655"/>
          <p:cNvPicPr>
            <a:picLocks noChangeAspect="1" noChangeArrowheads="1"/>
          </p:cNvPicPr>
          <p:nvPr/>
        </p:nvPicPr>
        <p:blipFill>
          <a:blip r:embed="rId5" cstate="print"/>
          <a:srcRect t="10526" b="15789"/>
          <a:stretch>
            <a:fillRect/>
          </a:stretch>
        </p:blipFill>
        <p:spPr bwMode="auto">
          <a:xfrm>
            <a:off x="5572132" y="1000108"/>
            <a:ext cx="2714644" cy="2000264"/>
          </a:xfrm>
          <a:prstGeom prst="rect">
            <a:avLst/>
          </a:prstGeom>
          <a:noFill/>
        </p:spPr>
      </p:pic>
      <p:pic>
        <p:nvPicPr>
          <p:cNvPr id="21512" name="Picture 8" descr="Здание школы на белом фоне | Премиум векто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857628"/>
            <a:ext cx="3466680" cy="214314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428728" y="3500438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РАК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0100" y="628652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МАШИНА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72198" y="321468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ШАПКА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7884" y="592933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ШКОЛА</a:t>
            </a:r>
          </a:p>
        </p:txBody>
      </p:sp>
    </p:spTree>
    <p:extLst>
      <p:ext uri="{BB962C8B-B14F-4D97-AF65-F5344CB8AC3E}">
        <p14:creationId xmlns:p14="http://schemas.microsoft.com/office/powerpoint/2010/main" val="2530602099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DE701-EE55-40C8-9520-6D4C049C73F1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28688"/>
            <a:ext cx="89289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             </a:t>
            </a: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857232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800" dirty="0"/>
          </a:p>
          <a:p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214422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Расставь точки.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428868"/>
            <a:ext cx="8463314" cy="20802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i="1" dirty="0"/>
              <a:t>У ОДНОЙ ХОЗЯЙКИ МЫШИ ПОЕЛИ В ПОГРЕБЕ САЛО ТОГДА ОНА ЗАПЕРЛА В ПОГРЕБЕ КОШКУ А КОШКА ПОЕЛА И САЛО, И МЯСО, И МОЛОКО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30602099"/>
      </p:ext>
    </p:extLst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DE701-EE55-40C8-9520-6D4C049C73F1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5123" name="AutoShape 3" descr="Определения Афазии - Невролог, Психотерапевт - Ки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AutoShape 5" descr="Определения Афазии - Невролог, Психотерапевт - Ки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428736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Составь из слов предложения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1)девочка, альбом, рисунок __________________________________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2)ребёнок, чашка, молоко _________________________________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3)из, клетки, чиж ___________________________________________________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4)Саша, лыжах, катается, на _______________________________________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DE701-EE55-40C8-9520-6D4C049C73F1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214422"/>
            <a:ext cx="6072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Раздели слова на слоги: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214554"/>
            <a:ext cx="8643998" cy="1323439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Машина, игра, яма, яблоко, осень, учительница, девочка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38576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Составь слово из слогов: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4429132"/>
            <a:ext cx="8643998" cy="181588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Га,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ра________________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ка______________________________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у_______________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ки,руш_____________________________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493186"/>
      </p:ext>
    </p:extLst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DE701-EE55-40C8-9520-6D4C049C73F1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286248" y="928670"/>
            <a:ext cx="4857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1142984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Посчитай, сколько слов в предложении: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143117"/>
            <a:ext cx="6215106" cy="58477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Дети идут в школу.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6215106" cy="58477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Мама купила Пете игрушку.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4000505"/>
            <a:ext cx="6215106" cy="584775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Натальи новый рюкзак.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4929198"/>
            <a:ext cx="6215106" cy="10772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ёлке зажглись электрические лампочки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644526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6" grpId="0" animBg="1"/>
      <p:bldP spid="17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2040</TotalTime>
  <Words>340</Words>
  <Application>Microsoft Office PowerPoint</Application>
  <PresentationFormat>Экран (4:3)</PresentationFormat>
  <Paragraphs>54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Trebuchet MS</vt:lpstr>
      <vt:lpstr>Wingdings 2</vt:lpstr>
      <vt:lpstr>Цитаты</vt:lpstr>
      <vt:lpstr>  Задания для диагностики нарушений письма и чтения у младших школьников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Алёна Бессольнова</cp:lastModifiedBy>
  <cp:revision>202</cp:revision>
  <dcterms:created xsi:type="dcterms:W3CDTF">2015-05-11T13:50:36Z</dcterms:created>
  <dcterms:modified xsi:type="dcterms:W3CDTF">2023-04-16T11:57:12Z</dcterms:modified>
</cp:coreProperties>
</file>