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4000" r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20.02.2023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9.xml"/><Relationship Id="rId3" Type="http://schemas.openxmlformats.org/officeDocument/2006/relationships/slide" Target="slide4.xml"/><Relationship Id="rId7" Type="http://schemas.openxmlformats.org/officeDocument/2006/relationships/slide" Target="slide8.xml"/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Relationship Id="rId6" Type="http://schemas.openxmlformats.org/officeDocument/2006/relationships/slide" Target="slide7.xml"/><Relationship Id="rId11" Type="http://schemas.openxmlformats.org/officeDocument/2006/relationships/slide" Target="slide12.xml"/><Relationship Id="rId5" Type="http://schemas.openxmlformats.org/officeDocument/2006/relationships/slide" Target="slide6.xml"/><Relationship Id="rId10" Type="http://schemas.openxmlformats.org/officeDocument/2006/relationships/slide" Target="slide11.xml"/><Relationship Id="rId4" Type="http://schemas.openxmlformats.org/officeDocument/2006/relationships/slide" Target="slide5.xml"/><Relationship Id="rId9" Type="http://schemas.openxmlformats.org/officeDocument/2006/relationships/slide" Target="slide10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476672"/>
            <a:ext cx="7848872" cy="1944216"/>
          </a:xfrm>
        </p:spPr>
        <p:txBody>
          <a:bodyPr>
            <a:normAutofit/>
          </a:bodyPr>
          <a:lstStyle/>
          <a:p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«Как с  помощью тайм-менеджмента можно вырастить успешного ребенка». </a:t>
            </a:r>
          </a:p>
        </p:txBody>
      </p:sp>
      <p:pic>
        <p:nvPicPr>
          <p:cNvPr id="1026" name="Picture 2" descr="C:\Users\Пользователь\Desktop\Фото и видео для конкурса\1660704985_38-klubmama-ru-p-roditeli-s-detmi-delayut-podelki-foto-4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2564904"/>
            <a:ext cx="5904656" cy="3937668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12876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9552" y="692696"/>
            <a:ext cx="828092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  <a:hlinkClick r:id="rId2" action="ppaction://hlinksldjump"/>
              </a:rPr>
              <a:t>Ешьте «сыр»</a:t>
            </a:r>
            <a:endParaRPr lang="ru-RU" sz="24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Дыры в сыре — это задачи быстрого реагирования, которые отнимают не больше 15 минут.</a:t>
            </a:r>
          </a:p>
          <a:p>
            <a:endParaRPr lang="ru-RU" dirty="0"/>
          </a:p>
        </p:txBody>
      </p:sp>
      <p:pic>
        <p:nvPicPr>
          <p:cNvPr id="9218" name="Picture 2" descr="C:\Users\Пользователь\Desktop\Фото и видео для конкурса\1603449213impact-of-lockdown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2996952"/>
            <a:ext cx="4519850" cy="3011222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53608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323884"/>
            <a:ext cx="842493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  <a:hlinkClick r:id="rId2" action="ppaction://hlinksldjump"/>
              </a:rPr>
              <a:t>Играйте в капитана корабля</a:t>
            </a:r>
            <a:endParaRPr lang="ru-RU" sz="24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Есть дела, которые можно выполнить командой. Например, подготовить день рождения. Ребёнок регулирует организационные вопросы, раздаёт задачи, а в конце проверяет, чтобы всё было готово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42" name="Picture 2" descr="C:\Users\Пользователь\Desktop\Фото и видео для конкурса\чертеж-семьи-на-картонной-коробке-9040988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3140968"/>
            <a:ext cx="3384376" cy="2664296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76502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836712"/>
            <a:ext cx="8496944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  <a:hlinkClick r:id="rId2" action="ppaction://hlinksldjump"/>
              </a:rPr>
              <a:t>Постите результаты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Ничто так не мотивирует быть продуктивным, как объявить о делах во всеуслышание или поделиться уже достигнутыми вершинами. Ребёнок может публиковать список дел на день в Инстаграме или ВКонтакте, а вечером постить результаты и вычёркивать сделанные дела. </a:t>
            </a:r>
          </a:p>
          <a:p>
            <a:endParaRPr lang="ru-RU" dirty="0"/>
          </a:p>
        </p:txBody>
      </p:sp>
      <p:pic>
        <p:nvPicPr>
          <p:cNvPr id="11266" name="Picture 2" descr="C:\Users\Пользователь\Desktop\Фото и видео для конкурса\8ad579b73ef65f9ec0c0bf217bc13845.jpe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2808" y="3501008"/>
            <a:ext cx="4213448" cy="2588890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50596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2060848"/>
            <a:ext cx="7270259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perspectiveHeroicExtremeRightFacing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Спасибо за внимание!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639875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259632" y="548680"/>
            <a:ext cx="6912768" cy="76636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Содержание:</a:t>
            </a:r>
          </a:p>
          <a:p>
            <a:pPr marL="742950" indent="-742950" algn="ctr">
              <a:buAutoNum type="arabicPeriod"/>
            </a:pPr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2" action="ppaction://hlinksldjump"/>
              </a:rPr>
              <a:t>Что такое тайм- менеджмент?</a:t>
            </a:r>
            <a:endParaRPr lang="ru-RU" sz="2400" b="1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42950" indent="-742950" algn="ctr">
              <a:buAutoNum type="arabicPeriod"/>
            </a:pPr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3" action="ppaction://hlinksldjump"/>
              </a:rPr>
              <a:t>Планируйте вместе.</a:t>
            </a:r>
            <a:endParaRPr lang="ru-RU" sz="2400" b="1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42950" indent="-742950" algn="ctr">
              <a:buFontTx/>
              <a:buAutoNum type="arabicPeriod"/>
            </a:pPr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  <a:hlinkClick r:id="rId4" action="ppaction://hlinksldjump"/>
              </a:rPr>
              <a:t>Т</a:t>
            </a:r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4" action="ppaction://hlinksldjump"/>
              </a:rPr>
              <a:t>ехника </a:t>
            </a:r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  <a:hlinkClick r:id="rId4" action="ppaction://hlinksldjump"/>
              </a:rPr>
              <a:t>временных </a:t>
            </a:r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4" action="ppaction://hlinksldjump"/>
              </a:rPr>
              <a:t>блоков.</a:t>
            </a:r>
            <a:endParaRPr lang="ru-RU" sz="2400" b="1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42950" indent="-742950" algn="ctr">
              <a:buFontTx/>
              <a:buAutoNum type="arabicPeriod"/>
            </a:pPr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5" action="ppaction://hlinksldjump"/>
              </a:rPr>
              <a:t>Матрица Эйзенхауэра</a:t>
            </a:r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742950" indent="-742950" algn="ctr">
              <a:buFontTx/>
              <a:buAutoNum type="arabicPeriod"/>
            </a:pPr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6" action="ppaction://hlinksldjump"/>
              </a:rPr>
              <a:t>Планирование.</a:t>
            </a:r>
            <a:endParaRPr lang="ru-RU" sz="2400" b="1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42950" indent="-742950" algn="ctr">
              <a:buFontTx/>
              <a:buAutoNum type="arabicPeriod"/>
            </a:pPr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  <a:hlinkClick r:id="rId7" action="ppaction://hlinksldjump"/>
              </a:rPr>
              <a:t>Ешьте «лягушек</a:t>
            </a:r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7" action="ppaction://hlinksldjump"/>
              </a:rPr>
              <a:t>»</a:t>
            </a:r>
            <a:endParaRPr lang="ru-RU" sz="2400" b="1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42950" indent="-742950" algn="ctr">
              <a:buFontTx/>
              <a:buAutoNum type="arabicPeriod"/>
            </a:pPr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  <a:hlinkClick r:id="rId8" action="ppaction://hlinksldjump"/>
              </a:rPr>
              <a:t>Ешьте «слонов</a:t>
            </a:r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8" action="ppaction://hlinksldjump"/>
              </a:rPr>
              <a:t>»</a:t>
            </a:r>
            <a:endParaRPr lang="ru-RU" sz="2400" b="1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42950" indent="-742950" algn="ctr">
              <a:buFontTx/>
              <a:buAutoNum type="arabicPeriod"/>
            </a:pPr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  <a:hlinkClick r:id="rId9" action="ppaction://hlinksldjump"/>
              </a:rPr>
              <a:t>Ешьте «сыр</a:t>
            </a:r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9" action="ppaction://hlinksldjump"/>
              </a:rPr>
              <a:t>»</a:t>
            </a:r>
            <a:endParaRPr lang="ru-RU" sz="2400" b="1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42950" indent="-742950" algn="ctr">
              <a:buFontTx/>
              <a:buAutoNum type="arabicPeriod"/>
            </a:pPr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10" action="ppaction://hlinksldjump"/>
              </a:rPr>
              <a:t>«Капитан </a:t>
            </a:r>
            <a:r>
              <a:rPr lang="ru-RU" sz="2400" b="1" i="1" dirty="0" err="1" smtClean="0">
                <a:latin typeface="Times New Roman" panose="02020603050405020304" pitchFamily="18" charset="0"/>
                <a:cs typeface="Times New Roman" panose="02020603050405020304" pitchFamily="18" charset="0"/>
                <a:hlinkClick r:id="rId10" action="ppaction://hlinksldjump"/>
              </a:rPr>
              <a:t>коробля</a:t>
            </a:r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10" action="ppaction://hlinksldjump"/>
              </a:rPr>
              <a:t>»</a:t>
            </a:r>
            <a:endParaRPr lang="ru-RU" sz="2400" b="1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42950" indent="-742950" algn="ctr">
              <a:buFontTx/>
              <a:buAutoNum type="arabicPeriod"/>
            </a:pPr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11" action="ppaction://hlinksldjump"/>
              </a:rPr>
              <a:t>Результаты</a:t>
            </a:r>
            <a:endParaRPr lang="ru-RU" sz="24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42950" indent="-742950" algn="ctr">
              <a:buFontTx/>
              <a:buAutoNum type="arabicPeriod"/>
            </a:pPr>
            <a:endParaRPr lang="ru-RU" sz="24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42950" indent="-742950" algn="ctr">
              <a:buFontTx/>
              <a:buAutoNum type="arabicPeriod"/>
            </a:pPr>
            <a:endParaRPr lang="ru-RU" sz="24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400" b="1" i="1" dirty="0" smtClean="0"/>
          </a:p>
          <a:p>
            <a:pPr marL="742950" indent="-742950" algn="ctr">
              <a:buFontTx/>
              <a:buAutoNum type="arabicPeriod"/>
            </a:pPr>
            <a:endParaRPr lang="ru-RU" sz="2400" b="1" i="1" dirty="0"/>
          </a:p>
          <a:p>
            <a:pPr marL="742950" indent="-742950" algn="ctr">
              <a:buFontTx/>
              <a:buAutoNum type="arabicPeriod"/>
            </a:pPr>
            <a:endParaRPr lang="ru-RU" sz="24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42950" indent="-742950" algn="ctr">
              <a:buAutoNum type="arabicPeriod"/>
            </a:pPr>
            <a:endParaRPr lang="ru-RU" sz="2400" b="1" i="1" dirty="0" smtClean="0"/>
          </a:p>
          <a:p>
            <a:pPr marL="742950" indent="-742950" algn="ctr">
              <a:buFontTx/>
              <a:buAutoNum type="arabicPeriod"/>
            </a:pPr>
            <a:endParaRPr lang="ru-RU" sz="2400" b="1" i="1" dirty="0"/>
          </a:p>
          <a:p>
            <a:pPr marL="742950" indent="-742950" algn="ctr">
              <a:buAutoNum type="arabicPeriod"/>
            </a:pP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42950" indent="-742950">
              <a:buAutoNum type="arabicPeriod"/>
            </a:pP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49882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99592" y="620688"/>
            <a:ext cx="72008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  <a:hlinkClick r:id="rId2" action="ppaction://hlinksldjump"/>
              </a:rPr>
              <a:t>Тайм - менеджмент </a:t>
            </a:r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технология организации времени и повышения эффективности его использования. Любой родитель может научить своего ребенка максимально эффективно использовать свое время. </a:t>
            </a:r>
          </a:p>
        </p:txBody>
      </p:sp>
      <p:pic>
        <p:nvPicPr>
          <p:cNvPr id="2050" name="Picture 2" descr="C:\Users\Пользователь\Desktop\Фото и видео для конкурса\2796287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3356991"/>
            <a:ext cx="4248472" cy="3003803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15951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2" y="188640"/>
            <a:ext cx="8784976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  <a:hlinkClick r:id="rId2" action="ppaction://hlinksldjump"/>
              </a:rPr>
              <a:t>Планируйте </a:t>
            </a:r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2" action="ppaction://hlinksldjump"/>
              </a:rPr>
              <a:t>вместе</a:t>
            </a:r>
            <a:endParaRPr lang="ru-RU" b="1" i="1" dirty="0" smtClean="0"/>
          </a:p>
          <a:p>
            <a:pPr algn="ctr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Планируйте выходные, праздники, каникулы вместе с ребёнком. За семейным ужином можно обсудить мысли и нарисовать карту желаний: взять любой лист бумаги — можно даже раскатать обои по всему полу, чтобы вошло больше идей — и записывать всё, что приходит в голову.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Затем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выберите идею, которая соберёт большее количество голосов. Остальные задумки можно распределить на другие выходные.</a:t>
            </a:r>
            <a:endParaRPr lang="ru-RU" sz="24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pic>
        <p:nvPicPr>
          <p:cNvPr id="3074" name="Picture 2" descr="C:\Users\Пользователь\Desktop\Фото и видео для конкурса\happy-family-mother-.jpe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3512627"/>
            <a:ext cx="3960440" cy="2736304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13208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188640"/>
            <a:ext cx="8496944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  <a:hlinkClick r:id="rId2" action="ppaction://hlinksldjump"/>
              </a:rPr>
              <a:t>Техника временных </a:t>
            </a:r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2" action="ppaction://hlinksldjump"/>
              </a:rPr>
              <a:t>блоков</a:t>
            </a:r>
            <a:endParaRPr lang="ru-RU" sz="2400" b="1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Следующий уровень планирования времени ребёнка — расписывать дела на день по часам. В выделенные промежутки нужно заниматься строго запланированным делом и не отвлекаться. Главное — примерно понимать, сколько времени займёт то или иное действие. Расписание может быть гибким, а планы меняться. Здесь важно уметь перестраиваться.</a:t>
            </a:r>
          </a:p>
        </p:txBody>
      </p:sp>
      <p:pic>
        <p:nvPicPr>
          <p:cNvPr id="4098" name="Picture 2" descr="C:\Users\Пользователь\Desktop\Фото и видео для конкурса\1639633303_24-abrakadabra-fun-p-raspisanie-dnya-shablon-dlya-pechati-26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3429000"/>
            <a:ext cx="3816424" cy="2705785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05362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260648"/>
            <a:ext cx="9144000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2" action="ppaction://hlinksldjump"/>
              </a:rPr>
              <a:t>Нарисуйте матрицу Эйзенхауэра</a:t>
            </a:r>
            <a:endParaRPr lang="ru-RU" sz="2400" b="1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Суть матрицы,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заключается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том, что нужно записать все ваши дела. При этом поделить их на четыре группы по важности и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срочности: срочные и важные; срочные, но неважные; несрочные, но важные; несрочные и неважные.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Этот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способ организации тайм-менеджмента особенно пригодится, если дел накопилось много, и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ребенок не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знает, чем стоит заняться в первую очередь, а что можно отложить.</a:t>
            </a:r>
          </a:p>
          <a:p>
            <a:endParaRPr lang="ru-RU" sz="2400" b="1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b="1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122" name="Picture 2" descr="C:\Users\Пользователь\Desktop\Фото и видео для конкурса\YK89XWU1I3U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3501008"/>
            <a:ext cx="3528392" cy="2975956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31541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7504" y="404664"/>
            <a:ext cx="8856984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  <a:hlinkClick r:id="rId2" action="ppaction://hlinksldjump"/>
              </a:rPr>
              <a:t>Составьте план на день, неделю, месяц, год</a:t>
            </a:r>
            <a:endParaRPr lang="ru-RU" sz="24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Научите ребёнка тайм-менеджменту: помогите ему составлять краткосрочные и долгосрочные планы. Так он будет видеть, что предстоит сделать завтра, а что — через неделю. В его голове не будет путаницы.</a:t>
            </a:r>
          </a:p>
          <a:p>
            <a:endParaRPr lang="ru-RU" dirty="0"/>
          </a:p>
        </p:txBody>
      </p:sp>
      <p:pic>
        <p:nvPicPr>
          <p:cNvPr id="6146" name="Picture 2" descr="C:\Users\Пользователь\Desktop\Фото и видео для конкурса\family-laptop-pointing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3284984"/>
            <a:ext cx="4176464" cy="3037428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7513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7504" y="188640"/>
            <a:ext cx="8712968" cy="4062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  <a:hlinkClick r:id="rId2" action="ppaction://hlinksldjump"/>
              </a:rPr>
              <a:t>Ешьте «лягушек</a:t>
            </a:r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2" action="ppaction://hlinksldjump"/>
              </a:rPr>
              <a:t>»</a:t>
            </a:r>
            <a:endParaRPr lang="ru-RU" sz="2400" b="1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тайм-менеджменте есть понятие «лягушка» — это дело, которое не хочется выполнять, и его откладывают до последнего момента.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Спросите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 ребёнка, почему он не хочет выполнять это дело. Возможно, оно не слишком приятное и отнимает много времени. Если ваша помощь уместна, предложите её. Существует мнение, что «лягушек» стоит «есть» по утрам, чтобы не откладывать самое неприятное на десерт.</a:t>
            </a:r>
          </a:p>
          <a:p>
            <a:pPr algn="ctr"/>
            <a:endParaRPr lang="ru-RU" sz="24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pic>
        <p:nvPicPr>
          <p:cNvPr id="7170" name="Picture 2" descr="C:\Users\Пользователь\Desktop\Фото и видео для конкурса\DGjLfdEVoAEg5Lx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3861048"/>
            <a:ext cx="3888432" cy="2598768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21371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404664"/>
            <a:ext cx="8352928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  <a:hlinkClick r:id="rId2" action="ppaction://hlinksldjump"/>
              </a:rPr>
              <a:t>Ешьте «слонов»</a:t>
            </a:r>
            <a:endParaRPr lang="ru-RU" sz="24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Чтобы съесть целого слона, его нужно поделить на небольшие кусочки. Чем сложнее задача, тем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 посильнее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она кажется. Помогите ребёнку разделить большое дело на конкретные маленькие шаги. </a:t>
            </a:r>
          </a:p>
          <a:p>
            <a:endParaRPr lang="ru-RU" dirty="0"/>
          </a:p>
        </p:txBody>
      </p:sp>
      <p:pic>
        <p:nvPicPr>
          <p:cNvPr id="8194" name="Picture 2" descr="C:\Users\Пользователь\Desktop\Фото и видео для конкурса\d2c528b9-2e3c-43b2-8b86-b26c2ed0126c.jpe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3284984"/>
            <a:ext cx="4414164" cy="2752561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01265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95</TotalTime>
  <Words>481</Words>
  <Application>Microsoft Office PowerPoint</Application>
  <PresentationFormat>Экран (4:3)</PresentationFormat>
  <Paragraphs>41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«Как с  помощью тайм-менеджмента можно вырастить успешного ребенка».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«Как с  помощью тайм-менеджмента можно вырастить успешного ребенка». </dc:title>
  <dc:creator>Пользователь</dc:creator>
  <cp:lastModifiedBy>Пользователь</cp:lastModifiedBy>
  <cp:revision>11</cp:revision>
  <dcterms:created xsi:type="dcterms:W3CDTF">2023-02-18T09:08:19Z</dcterms:created>
  <dcterms:modified xsi:type="dcterms:W3CDTF">2023-02-20T11:38:42Z</dcterms:modified>
</cp:coreProperties>
</file>