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46" r:id="rId3"/>
    <p:sldId id="257" r:id="rId4"/>
    <p:sldId id="258" r:id="rId5"/>
    <p:sldId id="282" r:id="rId6"/>
    <p:sldId id="339" r:id="rId7"/>
    <p:sldId id="329" r:id="rId8"/>
  </p:sldIdLst>
  <p:sldSz cx="9144000" cy="6858000" type="screen4x3"/>
  <p:notesSz cx="6858000" cy="9144000"/>
  <p:custShowLst>
    <p:custShow name="1-81" id="0">
      <p:sldLst>
        <p:sld r:id="rId2"/>
        <p:sld r:id="rId4"/>
        <p:sld r:id="rId5"/>
        <p:sld r:id="rId6"/>
        <p:sld r:id="rId7"/>
        <p:sld r:id="rId8"/>
      </p:sldLst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0"/>
            <a:ext cx="6984776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dirty="0" smtClean="0"/>
          </a:p>
          <a:p>
            <a:pPr algn="ctr"/>
            <a:r>
              <a:rPr lang="ru-RU" sz="3200" dirty="0" smtClean="0"/>
              <a:t>МБОУ «</a:t>
            </a:r>
            <a:r>
              <a:rPr lang="ru-RU" sz="3200" dirty="0" err="1" smtClean="0"/>
              <a:t>Хову-Аксынская</a:t>
            </a:r>
            <a:r>
              <a:rPr lang="ru-RU" sz="3200" dirty="0" smtClean="0"/>
              <a:t> СОШ»</a:t>
            </a:r>
            <a:endParaRPr lang="ru-RU" sz="6000" b="1" dirty="0" smtClean="0">
              <a:latin typeface="Gabriola" pitchFamily="82" charset="0"/>
              <a:cs typeface="Microsoft New Tai Lue" pitchFamily="34" charset="0"/>
            </a:endParaRPr>
          </a:p>
          <a:p>
            <a:pPr algn="ctr"/>
            <a:r>
              <a:rPr lang="ru-RU" sz="6000" b="1" dirty="0" smtClean="0">
                <a:latin typeface="Gabriola" pitchFamily="82" charset="0"/>
                <a:cs typeface="Microsoft New Tai Lue" pitchFamily="34" charset="0"/>
              </a:rPr>
              <a:t>Лагерь  дневного пребывания «Непоседы-21», 1-ый сезон</a:t>
            </a:r>
          </a:p>
          <a:p>
            <a:pPr algn="r"/>
            <a:r>
              <a:rPr lang="ru-RU" sz="4000" b="1" dirty="0" smtClean="0">
                <a:latin typeface="Gabriola" pitchFamily="82" charset="0"/>
                <a:cs typeface="Microsoft New Tai Lue" pitchFamily="34" charset="0"/>
              </a:rPr>
              <a:t>Воспитатели;</a:t>
            </a:r>
          </a:p>
          <a:p>
            <a:pPr algn="r"/>
            <a:r>
              <a:rPr lang="ru-RU" sz="4000" b="1" dirty="0" err="1" smtClean="0">
                <a:latin typeface="Gabriola" pitchFamily="82" charset="0"/>
                <a:cs typeface="Microsoft New Tai Lue" pitchFamily="34" charset="0"/>
              </a:rPr>
              <a:t>педагог-психолог-Ооржак</a:t>
            </a:r>
            <a:r>
              <a:rPr lang="ru-RU" sz="4000" b="1" dirty="0" smtClean="0">
                <a:latin typeface="Gabriola" pitchFamily="82" charset="0"/>
                <a:cs typeface="Microsoft New Tai Lue" pitchFamily="34" charset="0"/>
              </a:rPr>
              <a:t> А.Д.</a:t>
            </a:r>
          </a:p>
          <a:p>
            <a:pPr algn="r"/>
            <a:r>
              <a:rPr lang="ru-RU" sz="4000" b="1" dirty="0" err="1" smtClean="0">
                <a:latin typeface="Gabriola" pitchFamily="82" charset="0"/>
                <a:cs typeface="Microsoft New Tai Lue" pitchFamily="34" charset="0"/>
              </a:rPr>
              <a:t>учит.нач.кл.-Ланзыы</a:t>
            </a:r>
            <a:r>
              <a:rPr lang="ru-RU" sz="4000" b="1" dirty="0" smtClean="0">
                <a:latin typeface="Gabriola" pitchFamily="82" charset="0"/>
                <a:cs typeface="Microsoft New Tai Lue" pitchFamily="34" charset="0"/>
              </a:rPr>
              <a:t> А.Н</a:t>
            </a:r>
          </a:p>
          <a:p>
            <a:pPr algn="ctr"/>
            <a:endParaRPr lang="ru-RU" sz="2800" b="1" dirty="0" smtClean="0">
              <a:latin typeface="Gabriola" pitchFamily="82" charset="0"/>
              <a:cs typeface="Microsoft New Tai Lue" pitchFamily="34" charset="0"/>
            </a:endParaRPr>
          </a:p>
          <a:p>
            <a:pPr algn="ctr"/>
            <a:r>
              <a:rPr lang="ru-RU" sz="2800" b="1" dirty="0" smtClean="0">
                <a:latin typeface="Gabriola" pitchFamily="82" charset="0"/>
                <a:cs typeface="Microsoft New Tai Lue" pitchFamily="34" charset="0"/>
              </a:rPr>
              <a:t>с.Хову-Аксы-2021г.</a:t>
            </a:r>
          </a:p>
          <a:p>
            <a:pPr algn="r"/>
            <a:r>
              <a:rPr lang="ru-RU" sz="1400" b="1" dirty="0" smtClean="0">
                <a:latin typeface="Gabriola" pitchFamily="82" charset="0"/>
                <a:cs typeface="Microsoft New Tai Lue" pitchFamily="34" charset="0"/>
              </a:rPr>
              <a:t>Во</a:t>
            </a:r>
            <a:endParaRPr lang="ru-RU" sz="1400" b="1" dirty="0">
              <a:latin typeface="Gabriola" pitchFamily="82" charset="0"/>
              <a:cs typeface="Microsoft New Tai Lue" pitchFamily="34" charset="0"/>
            </a:endParaRPr>
          </a:p>
        </p:txBody>
      </p:sp>
    </p:spTree>
  </p:cSld>
  <p:clrMapOvr>
    <a:masterClrMapping/>
  </p:clrMapOvr>
  <p:transition advTm="351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20688"/>
            <a:ext cx="842493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Цель</a:t>
            </a:r>
            <a:r>
              <a:rPr lang="ru-RU" sz="2000" dirty="0" smtClean="0"/>
              <a:t> работы  педагога-психолога в пришкольном лагере является создание условий, способствующих снятию </a:t>
            </a:r>
            <a:r>
              <a:rPr lang="ru-RU" sz="2000" dirty="0" err="1" smtClean="0"/>
              <a:t>психо-эмоционального</a:t>
            </a:r>
            <a:r>
              <a:rPr lang="ru-RU" sz="2000" dirty="0" smtClean="0"/>
              <a:t> напряжения, как детского коллектива, так и педагогического коллектива, а также развитие индивидуальности ребенка.</a:t>
            </a:r>
          </a:p>
          <a:p>
            <a:r>
              <a:rPr lang="ru-RU" sz="2000" b="1" dirty="0" smtClean="0"/>
              <a:t>Задачи</a:t>
            </a:r>
            <a:r>
              <a:rPr lang="ru-RU" sz="2000" dirty="0" smtClean="0"/>
              <a:t>:</a:t>
            </a:r>
          </a:p>
          <a:p>
            <a:r>
              <a:rPr lang="ru-RU" sz="2000" dirty="0" smtClean="0"/>
              <a:t>-оказание помощи в создании благоприятного климата в детском коллективе как основного фактора адаптации в условиях лагеря;</a:t>
            </a:r>
          </a:p>
          <a:p>
            <a:r>
              <a:rPr lang="ru-RU" sz="2000" dirty="0" smtClean="0"/>
              <a:t>-содействие снятию эмоционального напряжения;</a:t>
            </a:r>
          </a:p>
          <a:p>
            <a:r>
              <a:rPr lang="ru-RU" sz="2000" dirty="0" smtClean="0"/>
              <a:t>способствование построению эффективного взаимодействия детей и педагогов;</a:t>
            </a:r>
          </a:p>
          <a:p>
            <a:r>
              <a:rPr lang="ru-RU" sz="2000" dirty="0" smtClean="0"/>
              <a:t>-формирование осознанного отношения ребёнка к собственному здоровью как к ценности;</a:t>
            </a:r>
          </a:p>
          <a:p>
            <a:r>
              <a:rPr lang="ru-RU" sz="2000" dirty="0" smtClean="0"/>
              <a:t>-изучение психофизиологического состояния детей.</a:t>
            </a:r>
          </a:p>
          <a:p>
            <a:r>
              <a:rPr lang="ru-RU" sz="2000" b="1" dirty="0" smtClean="0"/>
              <a:t>Адресат</a:t>
            </a:r>
            <a:r>
              <a:rPr lang="ru-RU" sz="2000" dirty="0" smtClean="0"/>
              <a:t> реализации психологического сопровождения-дети, отдыхающие в пришкольном лагере. Непосредственными адресатами остаются родители данных детей, а так же воспитатели,.</a:t>
            </a:r>
            <a:endParaRPr lang="ru-RU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764704"/>
            <a:ext cx="79928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dirty="0" smtClean="0">
                <a:latin typeface="Book Antiqua" pitchFamily="18" charset="0"/>
                <a:cs typeface="Angsana New" pitchFamily="18" charset="-34"/>
              </a:rPr>
              <a:t>Коллаж «Расстанемся Друзьями»</a:t>
            </a:r>
            <a:endParaRPr lang="ru-RU" sz="9600" dirty="0">
              <a:latin typeface="Book Antiqua" pitchFamily="18" charset="0"/>
              <a:cs typeface="Angsana New" pitchFamily="18" charset="-34"/>
            </a:endParaRPr>
          </a:p>
        </p:txBody>
      </p:sp>
    </p:spTree>
  </p:cSld>
  <p:clrMapOvr>
    <a:masterClrMapping/>
  </p:clrMapOvr>
  <p:transition advTm="1014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НЕПОСЕДЫ-21\НЕПОСЕДЫ-1\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88640"/>
            <a:ext cx="4104455" cy="3078341"/>
          </a:xfrm>
          <a:prstGeom prst="rect">
            <a:avLst/>
          </a:prstGeom>
          <a:noFill/>
        </p:spPr>
      </p:pic>
      <p:pic>
        <p:nvPicPr>
          <p:cNvPr id="3" name="Picture 3" descr="E:\НЕПОСЕДЫ-21\НЕПОСЕДЫ-1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3068960"/>
            <a:ext cx="4128459" cy="3096344"/>
          </a:xfrm>
          <a:prstGeom prst="rect">
            <a:avLst/>
          </a:prstGeom>
          <a:noFill/>
        </p:spPr>
      </p:pic>
      <p:pic>
        <p:nvPicPr>
          <p:cNvPr id="4" name="Picture 2" descr="E:\НЕПОСЕДЫ-21\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2708920"/>
            <a:ext cx="2679762" cy="3573016"/>
          </a:xfrm>
          <a:prstGeom prst="rect">
            <a:avLst/>
          </a:prstGeom>
          <a:noFill/>
        </p:spPr>
      </p:pic>
    </p:spTree>
  </p:cSld>
  <p:clrMapOvr>
    <a:masterClrMapping/>
  </p:clrMapOvr>
  <p:transition advTm="1264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E:\НЕПОСЕДЫ-21\НЕПОСЕДЫ-1\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060848"/>
            <a:ext cx="4896544" cy="3672408"/>
          </a:xfrm>
          <a:prstGeom prst="rect">
            <a:avLst/>
          </a:prstGeom>
          <a:noFill/>
        </p:spPr>
      </p:pic>
      <p:pic>
        <p:nvPicPr>
          <p:cNvPr id="4" name="Picture 2" descr="E:\НЕПОСЕДЫ-21\НЕПОСЕДЫ-1\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548680"/>
            <a:ext cx="3528391" cy="2646293"/>
          </a:xfrm>
          <a:prstGeom prst="rect">
            <a:avLst/>
          </a:prstGeom>
          <a:noFill/>
        </p:spPr>
      </p:pic>
    </p:spTree>
  </p:cSld>
  <p:clrMapOvr>
    <a:masterClrMapping/>
  </p:clrMapOvr>
  <p:transition advTm="1045"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 descr="E:\НЕПОСЕДЫ-21\НЕПОСЕДЫ-1\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1916832"/>
            <a:ext cx="4451986" cy="3338990"/>
          </a:xfrm>
          <a:prstGeom prst="rect">
            <a:avLst/>
          </a:prstGeom>
          <a:noFill/>
        </p:spPr>
      </p:pic>
      <p:pic>
        <p:nvPicPr>
          <p:cNvPr id="3" name="Picture 2" descr="E:\НЕПОСЕДЫ-21\НЕПОСЕДЫ-1\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404664"/>
            <a:ext cx="3996952" cy="1251519"/>
          </a:xfrm>
          <a:prstGeom prst="rect">
            <a:avLst/>
          </a:prstGeom>
          <a:noFill/>
        </p:spPr>
      </p:pic>
      <p:pic>
        <p:nvPicPr>
          <p:cNvPr id="4" name="Picture 4" descr="E:\НЕПОСЕДЫ-21\НЕПОСЕДЫ-1\6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1988840"/>
            <a:ext cx="2322258" cy="3096344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045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02345" y="4437112"/>
            <a:ext cx="56129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/>
              <a:t>СПАСИБО ЗА ВНИМАНИЕ!!!</a:t>
            </a:r>
            <a:endParaRPr lang="ru-RU" sz="3600" b="1" dirty="0"/>
          </a:p>
        </p:txBody>
      </p:sp>
      <p:pic>
        <p:nvPicPr>
          <p:cNvPr id="4" name="Picture 2" descr="E:\НЕПОСЕДЫ-21\НЕПОСЕДЫ-1\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980728"/>
            <a:ext cx="4392488" cy="3294366"/>
          </a:xfrm>
          <a:prstGeom prst="rect">
            <a:avLst/>
          </a:prstGeom>
          <a:noFill/>
        </p:spPr>
      </p:pic>
    </p:spTree>
  </p:cSld>
  <p:clrMapOvr>
    <a:masterClrMapping/>
  </p:clrMapOvr>
  <p:transition advTm="1310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35</Words>
  <Application>Microsoft Office PowerPoint</Application>
  <PresentationFormat>Экран (4:3)</PresentationFormat>
  <Paragraphs>19</Paragraphs>
  <Slides>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  <vt:variant>
        <vt:lpstr>Произвольные показы</vt:lpstr>
      </vt:variant>
      <vt:variant>
        <vt:i4>1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1-81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рабочий</dc:creator>
  <cp:lastModifiedBy>рабочий</cp:lastModifiedBy>
  <cp:revision>59</cp:revision>
  <dcterms:created xsi:type="dcterms:W3CDTF">2021-06-21T18:09:27Z</dcterms:created>
  <dcterms:modified xsi:type="dcterms:W3CDTF">2023-04-16T00:40:09Z</dcterms:modified>
</cp:coreProperties>
</file>