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Override PartName="/ppt/presentation.xml" ContentType="application/vnd.openxmlformats-officedocument.presentationml.presentation.main+xml"/>
  <Override PartName="/ppt/revisioninfo.xml" ContentType="application/vnd.ms-powerpoint.revisioninfo+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s/slide1.xml" ContentType="application/vnd.openxmlformats-officedocument.presentationml.slide+xml"/>
  <Override PartName="/ppt/notesslides/notesslide2.xml" ContentType="application/vnd.openxmlformats-officedocument.presentationml.notes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slides/slide2.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
  </p:notesMasterIdLst>
  <p:sldIdLst>
    <p:sldId id="257" r:id="rId3"/>
    <p:sldId id="258" r:id="rId4"/>
    <p:sldId id="259" r:id="rId5"/>
    <p:sldId id="260" r:id="rId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89" d="100"/>
          <a:sy n="89" d="100"/>
        </p:scale>
        <p:origin x="114" y="324"/>
      </p:cViewPr>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theme" Target="theme/theme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tableStyles" Target="tableStyles.xml"/><Relationship Id="rId8" Type="http://schemas.openxmlformats.org/officeDocument/2006/relationships/presProps" Target="presProps.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noEditPoints="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
            <a:endParaRPr lang="en-US"/>
          </a:p>
        </p:txBody>
      </p:sp>
      <p:sp>
        <p:nvSpPr>
          <p:cNvPr id="3" name="Заполнитель даты 2"/>
          <p:cNvSpPr>
            <a:spLocks noGrp="1" noEditPoints="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D4DA80-F6B0-416C-A116-FECAE031D6FA}" type="datetimeFigureOut">
              <a:rPr lang="en-US" smtClean="0"/>
              <a:t>4/16/2023</a:t>
            </a:fld>
            <a:endParaRPr lang="en-US"/>
          </a:p>
        </p:txBody>
      </p:sp>
      <p:sp>
        <p:nvSpPr>
          <p:cNvPr id="4" name="Заполнитель изображения слайда 3"/>
          <p:cNvSpPr>
            <a:spLocks noGrp="1" noRot="1" noChangeAspect="1" noEditPoints="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
            <a:endParaRPr lang="en-US"/>
          </a:p>
        </p:txBody>
      </p:sp>
      <p:sp>
        <p:nvSpPr>
          <p:cNvPr id="5" name="Заполнитель заметок 4"/>
          <p:cNvSpPr>
            <a:spLocks noGrp="1" noEditPoints="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6" name="Заполнитель нижнего колонтитула 5"/>
          <p:cNvSpPr>
            <a:spLocks noGrp="1" noEditPoints="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ltLang="en-US"/>
          </a:p>
        </p:txBody>
      </p:sp>
      <p:sp>
        <p:nvSpPr>
          <p:cNvPr id="7" name="Заполнитель номера слайда 6"/>
          <p:cNvSpPr>
            <a:spLocks noGrp="1" noEditPoints="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59DC9D-81F4-4E01-8416-2E93D8803C2E}" type="slidenum">
              <a:rPr lang="en-US" smtClean="0"/>
              <a:t>‹#›</a:t>
            </a:fld>
            <a:endParaRPr lang="en-US"/>
          </a:p>
        </p:txBody>
      </p:sp>
    </p:spTree>
  </p:cSld>
  <p:clrMap bg1="lt1" tx1="dk1" bg2="lt2" tx2="dk2" accent1="accent1" accent2="accent2" accent3="accent3" accent4="accent4" accent5="accent5" accent6="accent6" hlink="hlink" folHlink="folHlink"/>
  <p:hf dt="0"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381000" y="685800"/>
            <a:ext cx="6096000" cy="3429000"/>
          </a:xfrm>
          <a:prstGeom prst="rect">
            <a:avLst/>
          </a:prstGeom>
        </p:spPr>
        <p:txBody>
          <a:bodyPr/>
          <a:lstStyle/>
          <a:p/>
        </p:txBody>
      </p:sp>
      <p:sp>
        <p:nvSpPr>
          <p:cNvPr id="3" name="Заполнитель текста 2"/>
          <p:cNvSpPr>
            <a:spLocks noGrp="1" noEditPoints="1"/>
          </p:cNvSpPr>
          <p:nvPr>
            <p:ph type="body" idx="3"/>
          </p:nvPr>
        </p:nvSpPr>
        <p:spPr>
          <a:prstGeom prst="rect">
            <a:avLst/>
          </a:prstGeom>
        </p:spPr>
        <p:txBody>
          <a:bodyPr/>
          <a:lstStyle/>
          <a:p>
            <a:endParaRPr lang="en-US"/>
          </a:p>
        </p:txBody>
      </p:sp>
      <p:sp>
        <p:nvSpPr>
          <p:cNvPr id="4" name="Заполнитель номера слайда 3"/>
          <p:cNvSpPr>
            <a:spLocks noGrp="1" noEditPoints="1"/>
          </p:cNvSpPr>
          <p:nvPr>
            <p:ph type="sldNum" sz="quarter" idx="5"/>
          </p:nvPr>
        </p:nvSpPr>
        <p:spPr>
          <a:prstGeom prst="rect">
            <a:avLst/>
          </a:prstGeom>
        </p:spPr>
        <p:txBody>
          <a:bodyPr/>
          <a:lstStyle/>
          <a:p>
            <a:fld id="{20F75D2B-3C7C-4CF2-9DE6-F33A976F12ED}" type="slidenum">
              <a:rPr lang="en-US" smtClean="0"/>
              <a:t>‹#›</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381000" y="685800"/>
            <a:ext cx="6096000" cy="3429000"/>
          </a:xfrm>
          <a:prstGeom prst="rect">
            <a:avLst/>
          </a:prstGeom>
        </p:spPr>
        <p:txBody>
          <a:bodyPr/>
          <a:lstStyle/>
          <a:p/>
        </p:txBody>
      </p:sp>
      <p:sp>
        <p:nvSpPr>
          <p:cNvPr id="3" name="Заполнитель текста 2"/>
          <p:cNvSpPr>
            <a:spLocks noGrp="1" noEditPoints="1"/>
          </p:cNvSpPr>
          <p:nvPr>
            <p:ph type="body" idx="3"/>
          </p:nvPr>
        </p:nvSpPr>
        <p:spPr>
          <a:prstGeom prst="rect">
            <a:avLst/>
          </a:prstGeom>
        </p:spPr>
        <p:txBody>
          <a:bodyPr/>
          <a:lstStyle/>
          <a:p>
            <a:endParaRPr lang="en-US"/>
          </a:p>
        </p:txBody>
      </p:sp>
      <p:sp>
        <p:nvSpPr>
          <p:cNvPr id="4" name="Заполнитель номера слайда 3"/>
          <p:cNvSpPr>
            <a:spLocks noGrp="1" noEditPoints="1"/>
          </p:cNvSpPr>
          <p:nvPr>
            <p:ph type="sldNum" sz="quarter" idx="5"/>
          </p:nvPr>
        </p:nvSpPr>
        <p:spPr>
          <a:prstGeom prst="rect">
            <a:avLst/>
          </a:prstGeom>
        </p:spPr>
        <p:txBody>
          <a:bodyPr/>
          <a:lstStyle/>
          <a:p>
            <a:fld id="{384B7FB1-6C91-4513-88C6-59F79A812335}" type="slidenum">
              <a:rPr lang="en-US" smtClean="0"/>
              <a:t>‹#›</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381000" y="685800"/>
            <a:ext cx="6096000" cy="3429000"/>
          </a:xfrm>
          <a:prstGeom prst="rect">
            <a:avLst/>
          </a:prstGeom>
        </p:spPr>
        <p:txBody>
          <a:bodyPr/>
          <a:lstStyle/>
          <a:p/>
        </p:txBody>
      </p:sp>
      <p:sp>
        <p:nvSpPr>
          <p:cNvPr id="3" name="Заполнитель текста 2"/>
          <p:cNvSpPr>
            <a:spLocks noGrp="1" noEditPoints="1"/>
          </p:cNvSpPr>
          <p:nvPr>
            <p:ph type="body" idx="3"/>
          </p:nvPr>
        </p:nvSpPr>
        <p:spPr>
          <a:prstGeom prst="rect">
            <a:avLst/>
          </a:prstGeom>
        </p:spPr>
        <p:txBody>
          <a:bodyPr/>
          <a:lstStyle/>
          <a:p>
            <a:endParaRPr lang="en-US"/>
          </a:p>
        </p:txBody>
      </p:sp>
      <p:sp>
        <p:nvSpPr>
          <p:cNvPr id="4" name="Заполнитель номера слайда 3"/>
          <p:cNvSpPr>
            <a:spLocks noGrp="1" noEditPoints="1"/>
          </p:cNvSpPr>
          <p:nvPr>
            <p:ph type="sldNum" sz="quarter" idx="5"/>
          </p:nvPr>
        </p:nvSpPr>
        <p:spPr>
          <a:prstGeom prst="rect">
            <a:avLst/>
          </a:prstGeom>
        </p:spPr>
        <p:txBody>
          <a:bodyPr/>
          <a:lstStyle/>
          <a:p>
            <a:fld id="{0BFA5CF2-C0CE-467A-877E-F0658F2A307C}" type="slidenum">
              <a:rPr lang="en-US" smtClean="0"/>
              <a:t>‹#›</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381000" y="685800"/>
            <a:ext cx="6096000" cy="3429000"/>
          </a:xfrm>
          <a:prstGeom prst="rect">
            <a:avLst/>
          </a:prstGeom>
        </p:spPr>
        <p:txBody>
          <a:bodyPr/>
          <a:lstStyle/>
          <a:p/>
        </p:txBody>
      </p:sp>
      <p:sp>
        <p:nvSpPr>
          <p:cNvPr id="3" name="Заполнитель текста 2"/>
          <p:cNvSpPr>
            <a:spLocks noGrp="1" noEditPoints="1"/>
          </p:cNvSpPr>
          <p:nvPr>
            <p:ph type="body" idx="3"/>
          </p:nvPr>
        </p:nvSpPr>
        <p:spPr>
          <a:prstGeom prst="rect">
            <a:avLst/>
          </a:prstGeom>
        </p:spPr>
        <p:txBody>
          <a:bodyPr/>
          <a:lstStyle/>
          <a:p>
            <a:endParaRPr lang="en-US"/>
          </a:p>
        </p:txBody>
      </p:sp>
      <p:sp>
        <p:nvSpPr>
          <p:cNvPr id="4" name="Заполнитель номера слайда 3"/>
          <p:cNvSpPr>
            <a:spLocks noGrp="1" noEditPoints="1"/>
          </p:cNvSpPr>
          <p:nvPr>
            <p:ph type="sldNum" sz="quarter" idx="5"/>
          </p:nvPr>
        </p:nvSpPr>
        <p:spPr>
          <a:prstGeom prst="rect">
            <a:avLst/>
          </a:prstGeom>
        </p:spPr>
        <p:txBody>
          <a:bodyPr/>
          <a:lstStyle/>
          <a:p>
            <a:fld id="{F4E19F3F-1774-4187-A2F7-3CEEE47CDB42}" type="slidenum">
              <a:rPr lang="en-US" smtClean="0"/>
              <a:t>‹#›</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noEditPoints="1"/>
          </p:cNvSpPr>
          <p:nvPr>
            <p:ph type="ctrTitle"/>
          </p:nvPr>
        </p:nvSpPr>
        <p:spPr>
          <a:xfrm>
            <a:off x="1524000" y="1122363"/>
            <a:ext cx="9144000" cy="2387600"/>
          </a:xfrm>
        </p:spPr>
        <p:txBody>
          <a:bodyPr anchor="b"/>
          <a:lstStyle>
            <a:lvl1pPr algn="ctr">
              <a:defRPr sz="6000"/>
            </a:lvl1pPr>
          </a:lstStyle>
          <a:p>
            <a:r>
              <a:rPr lang="ru-RU" altLang="en-US"/>
              <a:t>Щелкните для изменения стиля основного заголовка</a:t>
            </a:r>
          </a:p>
        </p:txBody>
      </p:sp>
      <p:sp>
        <p:nvSpPr>
          <p:cNvPr id="3" name="Подзаголовок 2"/>
          <p:cNvSpPr>
            <a:spLocks noGrp="1" noEditPoints="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ru-RU" altLang="en-US"/>
              <a:t>Щелкните для изменения стиля основного подзаголовка</a:t>
            </a:r>
          </a:p>
        </p:txBody>
      </p:sp>
      <p:sp>
        <p:nvSpPr>
          <p:cNvPr id="4" name="Заполнитель даты 3"/>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5" name="Заполнитель нижнего колонтитула 4"/>
          <p:cNvSpPr>
            <a:spLocks noGrp="1" noEditPoints="1"/>
          </p:cNvSpPr>
          <p:nvPr>
            <p:ph type="ftr" sz="quarter" idx="11"/>
          </p:nvPr>
        </p:nvSpPr>
        <p:spPr/>
        <p:txBody>
          <a:bodyPr/>
          <a:lstStyle/>
          <a:p>
            <a:endParaRPr lang="ru-RU" altLang="en-US"/>
          </a:p>
        </p:txBody>
      </p:sp>
      <p:sp>
        <p:nvSpPr>
          <p:cNvPr id="6" name="Заполнитель номера слайда 5"/>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Название и текст по вертикали">
    <p:spTree>
      <p:nvGrpSpPr>
        <p:cNvPr id="1" name=""/>
        <p:cNvGrpSpPr/>
        <p:nvPr/>
      </p:nvGrpSpPr>
      <p:grpSpPr>
        <a:xfrm>
          <a:off x="0" y="0"/>
          <a:ext cx="0" cy="0"/>
          <a:chOff x="0" y="0"/>
          <a:chExt cx="0" cy="0"/>
        </a:xfrm>
      </p:grpSpPr>
      <p:sp>
        <p:nvSpPr>
          <p:cNvPr id="2" name="Название 1"/>
          <p:cNvSpPr>
            <a:spLocks noGrp="1" noEditPoints="1"/>
          </p:cNvSpPr>
          <p:nvPr>
            <p:ph type="title"/>
          </p:nvPr>
        </p:nvSpPr>
        <p:spPr/>
        <p:txBody>
          <a:bodyPr/>
          <a:lstStyle/>
          <a:p>
            <a:r>
              <a:rPr lang="ru-RU" altLang="en-US"/>
              <a:t>Щелкните для изменения стиля основного заголовка</a:t>
            </a:r>
          </a:p>
        </p:txBody>
      </p:sp>
      <p:sp>
        <p:nvSpPr>
          <p:cNvPr id="3" name="Заполнитель текста по вертикали 2"/>
          <p:cNvSpPr>
            <a:spLocks noGrp="1" noEditPoints="1"/>
          </p:cNvSpPr>
          <p:nvPr>
            <p:ph type="body" orient="vert" idx="1"/>
          </p:nvPr>
        </p:nvSpPr>
        <p:spPr/>
        <p:txBody>
          <a:bodyPr vert="eaVert"/>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Заполнитель даты 3"/>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5" name="Заполнитель нижнего колонтитула 4"/>
          <p:cNvSpPr>
            <a:spLocks noGrp="1" noEditPoints="1"/>
          </p:cNvSpPr>
          <p:nvPr>
            <p:ph type="ftr" sz="quarter" idx="11"/>
          </p:nvPr>
        </p:nvSpPr>
        <p:spPr/>
        <p:txBody>
          <a:bodyPr/>
          <a:lstStyle/>
          <a:p>
            <a:endParaRPr lang="ru-RU" altLang="en-US"/>
          </a:p>
        </p:txBody>
      </p:sp>
      <p:sp>
        <p:nvSpPr>
          <p:cNvPr id="6" name="Заполнитель номера слайда 5"/>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Название по вертикали и текст">
    <p:spTree>
      <p:nvGrpSpPr>
        <p:cNvPr id="1" name=""/>
        <p:cNvGrpSpPr/>
        <p:nvPr/>
      </p:nvGrpSpPr>
      <p:grpSpPr>
        <a:xfrm>
          <a:off x="0" y="0"/>
          <a:ext cx="0" cy="0"/>
          <a:chOff x="0" y="0"/>
          <a:chExt cx="0" cy="0"/>
        </a:xfrm>
      </p:grpSpPr>
      <p:sp>
        <p:nvSpPr>
          <p:cNvPr id="2" name="Название 1"/>
          <p:cNvSpPr>
            <a:spLocks noGrp="1" noEditPoints="1"/>
          </p:cNvSpPr>
          <p:nvPr>
            <p:ph type="title" orient="vert"/>
          </p:nvPr>
        </p:nvSpPr>
        <p:spPr>
          <a:xfrm>
            <a:off x="8724900" y="365125"/>
            <a:ext cx="2628900" cy="5811838"/>
          </a:xfrm>
        </p:spPr>
        <p:txBody>
          <a:bodyPr vert="eaVert"/>
          <a:lstStyle/>
          <a:p>
            <a:r>
              <a:rPr lang="ru-RU" altLang="en-US"/>
              <a:t>Щелкните для изменения стиля основного заголовка</a:t>
            </a:r>
          </a:p>
        </p:txBody>
      </p:sp>
      <p:sp>
        <p:nvSpPr>
          <p:cNvPr id="3" name="Заполнитель текста по вертикали 2"/>
          <p:cNvSpPr>
            <a:spLocks noGrp="1" noEditPoints="1"/>
          </p:cNvSpPr>
          <p:nvPr>
            <p:ph type="body" orient="vert" idx="1"/>
          </p:nvPr>
        </p:nvSpPr>
        <p:spPr>
          <a:xfrm>
            <a:off x="838200" y="365125"/>
            <a:ext cx="7734300" cy="5811838"/>
          </a:xfrm>
        </p:spPr>
        <p:txBody>
          <a:bodyPr vert="eaVert"/>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Заполнитель даты 3"/>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5" name="Заполнитель нижнего колонтитула 4"/>
          <p:cNvSpPr>
            <a:spLocks noGrp="1" noEditPoints="1"/>
          </p:cNvSpPr>
          <p:nvPr>
            <p:ph type="ftr" sz="quarter" idx="11"/>
          </p:nvPr>
        </p:nvSpPr>
        <p:spPr/>
        <p:txBody>
          <a:bodyPr/>
          <a:lstStyle/>
          <a:p>
            <a:endParaRPr lang="ru-RU" altLang="en-US"/>
          </a:p>
        </p:txBody>
      </p:sp>
      <p:sp>
        <p:nvSpPr>
          <p:cNvPr id="6" name="Заполнитель номера слайда 5"/>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ние и контент">
    <p:spTree>
      <p:nvGrpSpPr>
        <p:cNvPr id="1" name=""/>
        <p:cNvGrpSpPr/>
        <p:nvPr/>
      </p:nvGrpSpPr>
      <p:grpSpPr>
        <a:xfrm>
          <a:off x="0" y="0"/>
          <a:ext cx="0" cy="0"/>
          <a:chOff x="0" y="0"/>
          <a:chExt cx="0" cy="0"/>
        </a:xfrm>
      </p:grpSpPr>
      <p:sp>
        <p:nvSpPr>
          <p:cNvPr id="2" name="Название 1"/>
          <p:cNvSpPr>
            <a:spLocks noGrp="1" noEditPoints="1"/>
          </p:cNvSpPr>
          <p:nvPr>
            <p:ph type="title"/>
          </p:nvPr>
        </p:nvSpPr>
        <p:spPr/>
        <p:txBody>
          <a:bodyPr/>
          <a:lstStyle/>
          <a:p>
            <a:r>
              <a:rPr lang="ru-RU" altLang="en-US"/>
              <a:t>Щелкните для изменения стиля основного заголовка</a:t>
            </a:r>
          </a:p>
        </p:txBody>
      </p:sp>
      <p:sp>
        <p:nvSpPr>
          <p:cNvPr id="3" name="Заполнитель контента 2"/>
          <p:cNvSpPr>
            <a:spLocks noGrp="1" noEditPoints="1"/>
          </p:cNvSpPr>
          <p:nvPr>
            <p:ph idx="1"/>
          </p:nvPr>
        </p:nvSpPr>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Заполнитель даты 3"/>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5" name="Заполнитель нижнего колонтитула 4"/>
          <p:cNvSpPr>
            <a:spLocks noGrp="1" noEditPoints="1"/>
          </p:cNvSpPr>
          <p:nvPr>
            <p:ph type="ftr" sz="quarter" idx="11"/>
          </p:nvPr>
        </p:nvSpPr>
        <p:spPr/>
        <p:txBody>
          <a:bodyPr/>
          <a:lstStyle/>
          <a:p>
            <a:endParaRPr lang="ru-RU" altLang="en-US"/>
          </a:p>
        </p:txBody>
      </p:sp>
      <p:sp>
        <p:nvSpPr>
          <p:cNvPr id="6" name="Заполнитель номера слайда 5"/>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noEditPoints="1"/>
          </p:cNvSpPr>
          <p:nvPr>
            <p:ph type="title"/>
          </p:nvPr>
        </p:nvSpPr>
        <p:spPr>
          <a:xfrm>
            <a:off x="831849" y="1709738"/>
            <a:ext cx="10515602" cy="2852737"/>
          </a:xfrm>
        </p:spPr>
        <p:txBody>
          <a:bodyPr anchor="b"/>
          <a:lstStyle>
            <a:lvl1pPr>
              <a:defRPr sz="6000"/>
            </a:lvl1pPr>
          </a:lstStyle>
          <a:p>
            <a:r>
              <a:rPr lang="ru-RU" altLang="en-US"/>
              <a:t>Щелкните для изменения стиля основного заголовка</a:t>
            </a:r>
          </a:p>
        </p:txBody>
      </p:sp>
      <p:sp>
        <p:nvSpPr>
          <p:cNvPr id="3" name="Заполнитель текста 2"/>
          <p:cNvSpPr>
            <a:spLocks noGrp="1" noEditPoints="1"/>
          </p:cNvSpPr>
          <p:nvPr>
            <p:ph type="body" idx="1"/>
          </p:nvPr>
        </p:nvSpPr>
        <p:spPr>
          <a:xfrm>
            <a:off x="831849" y="4589463"/>
            <a:ext cx="10515602"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ltLang="en-US"/>
              <a:t>Щелкните для изменения стиля основного текста</a:t>
            </a:r>
          </a:p>
        </p:txBody>
      </p:sp>
      <p:sp>
        <p:nvSpPr>
          <p:cNvPr id="4" name="Заполнитель даты 3"/>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5" name="Заполнитель нижнего колонтитула 4"/>
          <p:cNvSpPr>
            <a:spLocks noGrp="1" noEditPoints="1"/>
          </p:cNvSpPr>
          <p:nvPr>
            <p:ph type="ftr" sz="quarter" idx="11"/>
          </p:nvPr>
        </p:nvSpPr>
        <p:spPr/>
        <p:txBody>
          <a:bodyPr/>
          <a:lstStyle/>
          <a:p>
            <a:endParaRPr lang="ru-RU" altLang="en-US"/>
          </a:p>
        </p:txBody>
      </p:sp>
      <p:sp>
        <p:nvSpPr>
          <p:cNvPr id="6" name="Заполнитель номера слайда 5"/>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контента">
    <p:spTree>
      <p:nvGrpSpPr>
        <p:cNvPr id="1" name=""/>
        <p:cNvGrpSpPr/>
        <p:nvPr/>
      </p:nvGrpSpPr>
      <p:grpSpPr>
        <a:xfrm>
          <a:off x="0" y="0"/>
          <a:ext cx="0" cy="0"/>
          <a:chOff x="0" y="0"/>
          <a:chExt cx="0" cy="0"/>
        </a:xfrm>
      </p:grpSpPr>
      <p:sp>
        <p:nvSpPr>
          <p:cNvPr id="2" name="Название 1"/>
          <p:cNvSpPr>
            <a:spLocks noGrp="1" noEditPoints="1"/>
          </p:cNvSpPr>
          <p:nvPr>
            <p:ph type="title"/>
          </p:nvPr>
        </p:nvSpPr>
        <p:spPr/>
        <p:txBody>
          <a:bodyPr/>
          <a:lstStyle/>
          <a:p>
            <a:r>
              <a:rPr lang="ru-RU" altLang="en-US"/>
              <a:t>Щелкните для изменения стиля основного заголовка</a:t>
            </a:r>
          </a:p>
        </p:txBody>
      </p:sp>
      <p:sp>
        <p:nvSpPr>
          <p:cNvPr id="3" name="Заполнитель контента 2"/>
          <p:cNvSpPr>
            <a:spLocks noGrp="1" noEditPoints="1"/>
          </p:cNvSpPr>
          <p:nvPr>
            <p:ph sz="half" idx="1"/>
          </p:nvPr>
        </p:nvSpPr>
        <p:spPr>
          <a:xfrm>
            <a:off x="838200" y="1825625"/>
            <a:ext cx="5181600" cy="4351338"/>
          </a:xfrm>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Заполнитель контента 3"/>
          <p:cNvSpPr>
            <a:spLocks noGrp="1" noEditPoints="1"/>
          </p:cNvSpPr>
          <p:nvPr>
            <p:ph sz="half" idx="2"/>
          </p:nvPr>
        </p:nvSpPr>
        <p:spPr>
          <a:xfrm>
            <a:off x="6172200" y="1825625"/>
            <a:ext cx="5181600" cy="4351338"/>
          </a:xfrm>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5" name="Заполнитель даты 4"/>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6" name="Заполнитель нижнего колонтитула 5"/>
          <p:cNvSpPr>
            <a:spLocks noGrp="1" noEditPoints="1"/>
          </p:cNvSpPr>
          <p:nvPr>
            <p:ph type="ftr" sz="quarter" idx="11"/>
          </p:nvPr>
        </p:nvSpPr>
        <p:spPr/>
        <p:txBody>
          <a:bodyPr/>
          <a:lstStyle/>
          <a:p>
            <a:endParaRPr lang="ru-RU" altLang="en-US"/>
          </a:p>
        </p:txBody>
      </p:sp>
      <p:sp>
        <p:nvSpPr>
          <p:cNvPr id="7" name="Заполнитель номера слайда 6"/>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noEditPoints="1"/>
          </p:cNvSpPr>
          <p:nvPr>
            <p:ph type="title"/>
          </p:nvPr>
        </p:nvSpPr>
        <p:spPr>
          <a:xfrm>
            <a:off x="839788" y="365125"/>
            <a:ext cx="10515600" cy="1325563"/>
          </a:xfrm>
        </p:spPr>
        <p:txBody>
          <a:bodyPr/>
          <a:lstStyle/>
          <a:p>
            <a:r>
              <a:rPr lang="ru-RU" altLang="en-US"/>
              <a:t>Щелкните для изменения стиля основного заголовка</a:t>
            </a:r>
          </a:p>
        </p:txBody>
      </p:sp>
      <p:sp>
        <p:nvSpPr>
          <p:cNvPr id="3" name="Заполнитель текста 2"/>
          <p:cNvSpPr>
            <a:spLocks noGrp="1" noEditPoints="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en-US"/>
              <a:t>Щелкните для изменения стиля основного текста</a:t>
            </a:r>
          </a:p>
        </p:txBody>
      </p:sp>
      <p:sp>
        <p:nvSpPr>
          <p:cNvPr id="4" name="Заполнитель контента 3"/>
          <p:cNvSpPr>
            <a:spLocks noGrp="1" noEditPoints="1"/>
          </p:cNvSpPr>
          <p:nvPr>
            <p:ph sz="half" idx="2"/>
          </p:nvPr>
        </p:nvSpPr>
        <p:spPr>
          <a:xfrm>
            <a:off x="839788" y="2505075"/>
            <a:ext cx="5157787" cy="3684588"/>
          </a:xfrm>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5" name="Заполнитель текста 4"/>
          <p:cNvSpPr>
            <a:spLocks noGrp="1" noEditPoints="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en-US"/>
              <a:t>Щелкните для изменения стиля основного текста</a:t>
            </a:r>
          </a:p>
        </p:txBody>
      </p:sp>
      <p:sp>
        <p:nvSpPr>
          <p:cNvPr id="6" name="Заполнитель контента 5"/>
          <p:cNvSpPr>
            <a:spLocks noGrp="1" noEditPoints="1"/>
          </p:cNvSpPr>
          <p:nvPr>
            <p:ph sz="quarter" idx="4"/>
          </p:nvPr>
        </p:nvSpPr>
        <p:spPr>
          <a:xfrm>
            <a:off x="6172200" y="2505075"/>
            <a:ext cx="5183188" cy="3684588"/>
          </a:xfrm>
        </p:spPr>
        <p:txBody>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7" name="Заполнитель даты 6"/>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8" name="Заполнитель нижнего колонтитула 7"/>
          <p:cNvSpPr>
            <a:spLocks noGrp="1" noEditPoints="1"/>
          </p:cNvSpPr>
          <p:nvPr>
            <p:ph type="ftr" sz="quarter" idx="11"/>
          </p:nvPr>
        </p:nvSpPr>
        <p:spPr/>
        <p:txBody>
          <a:bodyPr/>
          <a:lstStyle/>
          <a:p>
            <a:endParaRPr lang="ru-RU" altLang="en-US"/>
          </a:p>
        </p:txBody>
      </p:sp>
      <p:sp>
        <p:nvSpPr>
          <p:cNvPr id="9" name="Заполнитель номера слайда 8"/>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название">
    <p:spTree>
      <p:nvGrpSpPr>
        <p:cNvPr id="1" name=""/>
        <p:cNvGrpSpPr/>
        <p:nvPr/>
      </p:nvGrpSpPr>
      <p:grpSpPr>
        <a:xfrm>
          <a:off x="0" y="0"/>
          <a:ext cx="0" cy="0"/>
          <a:chOff x="0" y="0"/>
          <a:chExt cx="0" cy="0"/>
        </a:xfrm>
      </p:grpSpPr>
      <p:sp>
        <p:nvSpPr>
          <p:cNvPr id="2" name="Название 1"/>
          <p:cNvSpPr>
            <a:spLocks noGrp="1" noEditPoints="1"/>
          </p:cNvSpPr>
          <p:nvPr>
            <p:ph type="title"/>
          </p:nvPr>
        </p:nvSpPr>
        <p:spPr/>
        <p:txBody>
          <a:bodyPr/>
          <a:lstStyle/>
          <a:p>
            <a:r>
              <a:rPr lang="ru-RU" altLang="en-US"/>
              <a:t>Щелкните для изменения стиля основного заголовка</a:t>
            </a:r>
          </a:p>
        </p:txBody>
      </p:sp>
      <p:sp>
        <p:nvSpPr>
          <p:cNvPr id="3" name="Заполнитель даты 2"/>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4" name="Заполнитель нижнего колонтитула 3"/>
          <p:cNvSpPr>
            <a:spLocks noGrp="1" noEditPoints="1"/>
          </p:cNvSpPr>
          <p:nvPr>
            <p:ph type="ftr" sz="quarter" idx="11"/>
          </p:nvPr>
        </p:nvSpPr>
        <p:spPr/>
        <p:txBody>
          <a:bodyPr/>
          <a:lstStyle/>
          <a:p>
            <a:endParaRPr lang="ru-RU" altLang="en-US"/>
          </a:p>
        </p:txBody>
      </p:sp>
      <p:sp>
        <p:nvSpPr>
          <p:cNvPr id="5" name="Заполнитель номера слайда 4"/>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Заполнитель даты 1"/>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3" name="Заполнитель нижнего колонтитула 2"/>
          <p:cNvSpPr>
            <a:spLocks noGrp="1" noEditPoints="1"/>
          </p:cNvSpPr>
          <p:nvPr>
            <p:ph type="ftr" sz="quarter" idx="11"/>
          </p:nvPr>
        </p:nvSpPr>
        <p:spPr/>
        <p:txBody>
          <a:bodyPr/>
          <a:lstStyle/>
          <a:p>
            <a:endParaRPr lang="ru-RU" altLang="en-US"/>
          </a:p>
        </p:txBody>
      </p:sp>
      <p:sp>
        <p:nvSpPr>
          <p:cNvPr id="4" name="Заполнитель номера слайда 3"/>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Контент с подписью">
    <p:spTree>
      <p:nvGrpSpPr>
        <p:cNvPr id="1" name=""/>
        <p:cNvGrpSpPr/>
        <p:nvPr/>
      </p:nvGrpSpPr>
      <p:grpSpPr>
        <a:xfrm>
          <a:off x="0" y="0"/>
          <a:ext cx="0" cy="0"/>
          <a:chOff x="0" y="0"/>
          <a:chExt cx="0" cy="0"/>
        </a:xfrm>
      </p:grpSpPr>
      <p:sp>
        <p:nvSpPr>
          <p:cNvPr id="2" name="Название 1"/>
          <p:cNvSpPr>
            <a:spLocks noGrp="1" noEditPoints="1"/>
          </p:cNvSpPr>
          <p:nvPr>
            <p:ph type="title"/>
          </p:nvPr>
        </p:nvSpPr>
        <p:spPr>
          <a:xfrm>
            <a:off x="839788" y="457200"/>
            <a:ext cx="3932236" cy="1600200"/>
          </a:xfrm>
        </p:spPr>
        <p:txBody>
          <a:bodyPr anchor="b"/>
          <a:lstStyle>
            <a:lvl1pPr>
              <a:defRPr sz="3200"/>
            </a:lvl1pPr>
          </a:lstStyle>
          <a:p>
            <a:r>
              <a:rPr lang="ru-RU" altLang="en-US"/>
              <a:t>Щелкните для изменения стиля основного заголовка</a:t>
            </a:r>
          </a:p>
        </p:txBody>
      </p:sp>
      <p:sp>
        <p:nvSpPr>
          <p:cNvPr id="3" name="Заполнитель контента 2"/>
          <p:cNvSpPr>
            <a:spLocks noGrp="1" noEditPoints="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Заполнитель текста 3"/>
          <p:cNvSpPr>
            <a:spLocks noGrp="1" noEditPoints="1"/>
          </p:cNvSpPr>
          <p:nvPr>
            <p:ph type="body" sz="half" idx="2"/>
          </p:nvPr>
        </p:nvSpPr>
        <p:spPr>
          <a:xfrm>
            <a:off x="839788"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ltLang="en-US"/>
              <a:t>Щелкните для изменения стиля основного текста</a:t>
            </a:r>
          </a:p>
        </p:txBody>
      </p:sp>
      <p:sp>
        <p:nvSpPr>
          <p:cNvPr id="5" name="Заполнитель даты 4"/>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6" name="Заполнитель нижнего колонтитула 5"/>
          <p:cNvSpPr>
            <a:spLocks noGrp="1" noEditPoints="1"/>
          </p:cNvSpPr>
          <p:nvPr>
            <p:ph type="ftr" sz="quarter" idx="11"/>
          </p:nvPr>
        </p:nvSpPr>
        <p:spPr/>
        <p:txBody>
          <a:bodyPr/>
          <a:lstStyle/>
          <a:p>
            <a:endParaRPr lang="ru-RU" altLang="en-US"/>
          </a:p>
        </p:txBody>
      </p:sp>
      <p:sp>
        <p:nvSpPr>
          <p:cNvPr id="7" name="Заполнитель номера слайда 6"/>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Изображение с подписью">
    <p:spTree>
      <p:nvGrpSpPr>
        <p:cNvPr id="1" name=""/>
        <p:cNvGrpSpPr/>
        <p:nvPr/>
      </p:nvGrpSpPr>
      <p:grpSpPr>
        <a:xfrm>
          <a:off x="0" y="0"/>
          <a:ext cx="0" cy="0"/>
          <a:chOff x="0" y="0"/>
          <a:chExt cx="0" cy="0"/>
        </a:xfrm>
      </p:grpSpPr>
      <p:sp>
        <p:nvSpPr>
          <p:cNvPr id="2" name="Название 1"/>
          <p:cNvSpPr>
            <a:spLocks noGrp="1" noEditPoints="1"/>
          </p:cNvSpPr>
          <p:nvPr>
            <p:ph type="title"/>
          </p:nvPr>
        </p:nvSpPr>
        <p:spPr>
          <a:xfrm>
            <a:off x="839788" y="457200"/>
            <a:ext cx="3932236" cy="1600200"/>
          </a:xfrm>
        </p:spPr>
        <p:txBody>
          <a:bodyPr anchor="b"/>
          <a:lstStyle>
            <a:lvl1pPr>
              <a:defRPr sz="3200"/>
            </a:lvl1pPr>
          </a:lstStyle>
          <a:p>
            <a:r>
              <a:rPr lang="ru-RU" altLang="en-US"/>
              <a:t>Щелкните для изменения стиля основного заголовка</a:t>
            </a:r>
          </a:p>
        </p:txBody>
      </p:sp>
      <p:sp>
        <p:nvSpPr>
          <p:cNvPr id="3" name="Заполнитель изображения 2"/>
          <p:cNvSpPr>
            <a:spLocks noGrp="1" noEditPoints="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altLang="en-US"/>
              <a:t>Щелкните значок, чтобы добавить рисунок</a:t>
            </a:r>
          </a:p>
        </p:txBody>
      </p:sp>
      <p:sp>
        <p:nvSpPr>
          <p:cNvPr id="4" name="Заполнитель текста 3"/>
          <p:cNvSpPr>
            <a:spLocks noGrp="1" noEditPoints="1"/>
          </p:cNvSpPr>
          <p:nvPr>
            <p:ph type="body" sz="half" idx="2"/>
          </p:nvPr>
        </p:nvSpPr>
        <p:spPr>
          <a:xfrm>
            <a:off x="839788"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ltLang="en-US"/>
              <a:t>Щелкните для изменения стиля основного текста</a:t>
            </a:r>
          </a:p>
        </p:txBody>
      </p:sp>
      <p:sp>
        <p:nvSpPr>
          <p:cNvPr id="5" name="Заполнитель даты 4"/>
          <p:cNvSpPr>
            <a:spLocks noGrp="1" noEditPoints="1"/>
          </p:cNvSpPr>
          <p:nvPr>
            <p:ph type="dt" sz="half" idx="10"/>
          </p:nvPr>
        </p:nvSpPr>
        <p:spPr/>
        <p:txBody>
          <a:bodyPr/>
          <a:lstStyle/>
          <a:p>
            <a:fld id="{71FD7FF2-845F-41B9-944F-35B90659B7D6}" type="datetimeFigureOut">
              <a:rPr lang="en-US" smtClean="0"/>
              <a:t>4/16/2023</a:t>
            </a:fld>
            <a:endParaRPr lang="en-US"/>
          </a:p>
        </p:txBody>
      </p:sp>
      <p:sp>
        <p:nvSpPr>
          <p:cNvPr id="6" name="Заполнитель нижнего колонтитула 5"/>
          <p:cNvSpPr>
            <a:spLocks noGrp="1" noEditPoints="1"/>
          </p:cNvSpPr>
          <p:nvPr>
            <p:ph type="ftr" sz="quarter" idx="11"/>
          </p:nvPr>
        </p:nvSpPr>
        <p:spPr/>
        <p:txBody>
          <a:bodyPr/>
          <a:lstStyle/>
          <a:p>
            <a:endParaRPr lang="ru-RU" altLang="en-US"/>
          </a:p>
        </p:txBody>
      </p:sp>
      <p:sp>
        <p:nvSpPr>
          <p:cNvPr id="7" name="Заполнитель номера слайда 6"/>
          <p:cNvSpPr>
            <a:spLocks noGrp="1" noEditPoints="1"/>
          </p:cNvSpPr>
          <p:nvPr>
            <p:ph type="sldNum" sz="quarter" idx="12"/>
          </p:nvPr>
        </p:nvSpPr>
        <p:spPr/>
        <p:txBody>
          <a:bodyPr/>
          <a:lstStyle/>
          <a:p>
            <a:fld id="{707E345D-6FE0-4977-A3DF-5875ED8E59A8}" type="slidenum">
              <a:rPr lang="en-US" smtClean="0"/>
              <a:t>‹#›</a:t>
            </a:fld>
            <a:endParaRPr lang="en-US"/>
          </a:p>
        </p:txBody>
      </p:sp>
    </p:spTree>
  </p:cSld>
  <p:clrMapOvr>
    <a:masterClrMapping/>
  </p:clrMapOvr>
  <p:hf dt="0" sldNum="0" hdr="0" ftr="0"/>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названия 1"/>
          <p:cNvSpPr>
            <a:spLocks noGrp="1" noEditPoints="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ltLang="en-US"/>
              <a:t>Щелкните для изменения стиля основного заголовка</a:t>
            </a:r>
          </a:p>
        </p:txBody>
      </p:sp>
      <p:sp>
        <p:nvSpPr>
          <p:cNvPr id="3" name="Заполнитель текста 2"/>
          <p:cNvSpPr>
            <a:spLocks noGrp="1" noEditPoints="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ltLang="en-US"/>
              <a:t>Щелкните для изменения стиля основного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Заполнитель даты 3"/>
          <p:cNvSpPr>
            <a:spLocks noGrp="1" noEditPoints="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FD7FF2-845F-41B9-944F-35B90659B7D6}" type="datetimeFigureOut">
              <a:rPr lang="en-US" smtClean="0"/>
              <a:t>4/16/2023</a:t>
            </a:fld>
            <a:endParaRPr lang="en-US"/>
          </a:p>
        </p:txBody>
      </p:sp>
      <p:sp>
        <p:nvSpPr>
          <p:cNvPr id="5" name="Заполнитель нижнего колонтитула 4"/>
          <p:cNvSpPr>
            <a:spLocks noGrp="1" noEditPoints="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ltLang="en-US"/>
          </a:p>
        </p:txBody>
      </p:sp>
      <p:sp>
        <p:nvSpPr>
          <p:cNvPr id="6" name="Заполнитель номера слайда 5"/>
          <p:cNvSpPr>
            <a:spLocks noGrp="1" noEditPoints="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7E345D-6FE0-4977-A3DF-5875ED8E59A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panose="020B0604020202020204"/>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7.xml"/><Relationship Id="rId3"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7.xml"/><Relationship Id="rId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7.xml"/><Relationship Id="rId3"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7.xml"/><Relationship Id="rId3"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Изображение 2"/>
          <p:cNvPicPr>
            <a:picLocks noChangeAspect="1"/>
          </p:cNvPicPr>
          <p:nvPr/>
        </p:nvPicPr>
        <p:blipFill>
          <a:blip r:embed="rId1"/>
          <a:srcRect/>
          <a:stretch>
            <a:fillRect/>
          </a:stretch>
        </p:blipFill>
        <p:spPr>
          <a:xfrm>
            <a:off x="0" y="0"/>
            <a:ext cx="12192000" cy="6922243"/>
          </a:xfrm>
          <a:prstGeom prst="rect">
            <a:avLst/>
          </a:prstGeom>
        </p:spPr>
      </p:pic>
      <p:sp>
        <p:nvSpPr>
          <p:cNvPr id="4" name="Текст. поле 3"/>
          <p:cNvSpPr txBox="1"/>
          <p:nvPr/>
        </p:nvSpPr>
        <p:spPr>
          <a:xfrm>
            <a:off x="1687536" y="1195431"/>
            <a:ext cx="8775030" cy="1543457"/>
          </a:xfrm>
          <a:prstGeom prst="rect">
            <a:avLst/>
          </a:prstGeom>
          <a:noFill/>
        </p:spPr>
        <p:txBody>
          <a:bodyPr wrap="square" rtlCol="0">
            <a:spAutoFit/>
          </a:bodyPr>
          <a:lstStyle/>
          <a:p>
            <a:pPr algn="ctr"/>
            <a:r>
              <a:rPr lang="ru-RU" sz="4800" b="1">
                <a:solidFill>
                  <a:srgbClr val="7030A0"/>
                </a:solidFill>
                <a:latin typeface="Times New Roman"/>
                <a:ea typeface="Times New Roman"/>
                <a:cs typeface="Times New Roman"/>
              </a:rPr>
              <a:t>Консультация для родителей: </a:t>
            </a:r>
          </a:p>
          <a:p>
            <a:pPr algn="ctr"/>
            <a:r>
              <a:rPr lang="ru-RU" sz="4800" b="1">
                <a:solidFill>
                  <a:srgbClr val="7030A0"/>
                </a:solidFill>
                <a:latin typeface="Times New Roman"/>
                <a:ea typeface="Times New Roman"/>
                <a:cs typeface="Times New Roman"/>
              </a:rPr>
              <a:t>"Мелкая моторика рук"</a:t>
            </a:r>
            <a:endParaRPr lang="en-US" sz="4800" b="1">
              <a:solidFill>
                <a:srgbClr val="7030A0"/>
              </a:solidFill>
              <a:latin typeface="Times New Roman"/>
              <a:ea typeface="Times New Roman"/>
              <a:cs typeface="Times New Roman"/>
            </a:endParaRPr>
          </a:p>
        </p:txBody>
      </p:sp>
      <p:sp>
        <p:nvSpPr>
          <p:cNvPr id="5" name="Текст. поле 4"/>
          <p:cNvSpPr txBox="1"/>
          <p:nvPr/>
        </p:nvSpPr>
        <p:spPr>
          <a:xfrm>
            <a:off x="7197305" y="5824357"/>
            <a:ext cx="3215898" cy="424194"/>
          </a:xfrm>
          <a:prstGeom prst="rect">
            <a:avLst/>
          </a:prstGeom>
          <a:noFill/>
        </p:spPr>
        <p:txBody>
          <a:bodyPr wrap="none" rtlCol="0">
            <a:spAutoFit/>
          </a:bodyPr>
          <a:lstStyle/>
          <a:p>
            <a:r>
              <a:rPr lang="ru-RU" sz="1100">
                <a:latin typeface="Times New Roman"/>
                <a:ea typeface="Times New Roman"/>
                <a:cs typeface="Times New Roman"/>
              </a:rPr>
              <a:t>Составила воспитатель МБДОУ детский сад №401</a:t>
            </a:r>
          </a:p>
          <a:p>
            <a:r>
              <a:rPr lang="ru-RU" sz="1100">
                <a:latin typeface="Times New Roman"/>
                <a:ea typeface="Times New Roman"/>
                <a:cs typeface="Times New Roman"/>
              </a:rPr>
              <a:t>Вахромеева Г.А.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p:cNvPicPr>
            <a:picLocks noChangeAspect="1"/>
          </p:cNvPicPr>
          <p:nvPr/>
        </p:nvPicPr>
        <p:blipFill>
          <a:blip r:embed="rId1"/>
          <a:srcRect/>
          <a:stretch>
            <a:fillRect/>
          </a:stretch>
        </p:blipFill>
        <p:spPr>
          <a:xfrm>
            <a:off x="0" y="0"/>
            <a:ext cx="12192000" cy="6858000"/>
          </a:xfrm>
          <a:prstGeom prst="rect">
            <a:avLst/>
          </a:prstGeom>
        </p:spPr>
      </p:pic>
      <p:sp>
        <p:nvSpPr>
          <p:cNvPr id="3" name="Текст. поле 2"/>
          <p:cNvSpPr txBox="1"/>
          <p:nvPr/>
        </p:nvSpPr>
        <p:spPr>
          <a:xfrm>
            <a:off x="1103302" y="233693"/>
            <a:ext cx="10147006" cy="6401842"/>
          </a:xfrm>
          <a:prstGeom prst="rect">
            <a:avLst/>
          </a:prstGeom>
          <a:noFill/>
        </p:spPr>
        <p:txBody>
          <a:bodyPr wrap="square" rtlCol="0">
            <a:spAutoFit/>
          </a:bodyPr>
          <a:lstStyle/>
          <a:p>
            <a:r>
              <a:rPr lang="ru-RU">
                <a:solidFill>
                  <a:srgbClr val="7030A0"/>
                </a:solidFill>
              </a:rPr>
              <a:t>Мелкая моторика - </a:t>
            </a:r>
            <a:r>
              <a:rPr lang="ru-RU">
                <a:solidFill>
                  <a:schemeClr val="tx1"/>
                </a:solidFill>
              </a:rPr>
              <a:t>это согласованные движения</a:t>
            </a:r>
            <a:r>
              <a:rPr lang="ru-RU">
                <a:solidFill>
                  <a:srgbClr val="7030A0"/>
                </a:solidFill>
              </a:rPr>
              <a:t> </a:t>
            </a:r>
            <a:r>
              <a:rPr lang="ru-RU">
                <a:solidFill>
                  <a:schemeClr val="tx1"/>
                </a:solidFill>
              </a:rPr>
              <a:t>пальцев рук, умение ребенка "пользоваться"</a:t>
            </a:r>
          </a:p>
          <a:p>
            <a:r>
              <a:rPr lang="ru-RU">
                <a:solidFill>
                  <a:schemeClr val="tx1"/>
                </a:solidFill>
              </a:rPr>
              <a:t>этими движениями.Развитие мелкой моторики детей - это естественный процесс, она начинает развиваться еще в младенческом возрасте на базе общей моторики. Ребенок начинает с простых хватательных жестов, потом учится перекладывать предмет из руки в руку. </a:t>
            </a:r>
          </a:p>
          <a:p>
            <a:r>
              <a:rPr lang="ru-RU">
                <a:solidFill>
                  <a:srgbClr val="7030A0"/>
                </a:solidFill>
              </a:rPr>
              <a:t>Понятие мелкой моторики детей и её особенности.</a:t>
            </a:r>
          </a:p>
          <a:p>
            <a:r>
              <a:rPr lang="ru-RU">
                <a:solidFill>
                  <a:schemeClr val="tx1"/>
                </a:solidFill>
              </a:rPr>
              <a:t>Совокупность скоординированных действий человека, направленных на выполнение точных мелких движений кистями и пальцами рук и ног называют - </a:t>
            </a:r>
            <a:r>
              <a:rPr lang="ru-RU">
                <a:solidFill>
                  <a:srgbClr val="7030A0"/>
                </a:solidFill>
              </a:rPr>
              <a:t>мелкая моторика</a:t>
            </a:r>
            <a:r>
              <a:rPr lang="ru-RU">
                <a:solidFill>
                  <a:schemeClr val="tx1"/>
                </a:solidFill>
              </a:rPr>
              <a:t>. Говоря о моторики кистей и пальцев рук, часто применяют термин ловкость. Мелкая моторика, включает разнообразное количество движений, от простых (захват игрушки, до очень сложных движений (писать и рисовать).</a:t>
            </a:r>
          </a:p>
          <a:p>
            <a:r>
              <a:rPr lang="ru-RU">
                <a:solidFill>
                  <a:schemeClr val="tx1"/>
                </a:solidFill>
              </a:rPr>
              <a:t>Развитие мелкой моторики играет важную роль для общего развития ребенка. С самого рождения у детей развивается мелкая моторика. Малыш разглядывает свои руки, учится ими управлять, берет предметы всей ладонью, потом только двумя (большим и указательным) пальчиками, учится правильно держать ложку, карандаш, кисть. Очень важная особенность мелкой моторики связана с нервной системой, зрением, вниманием, памятью и восприятием ребенка. Ученые доказали, что развитие мелкой моторики и развитие речи тесно связаны. В головном мозге речевой и моторный центры расположены очень близко друг к другу. Речевой центр начинает активизироваться при стимуляции моторных навыков пальцев рук. Именно поэтому для своевременного развития речи ребенка необходимо большое внимание уделить развитию мелкой моторики. Мелкая моторика непосредственно влияет на ловкость рук, на почерк, который сформируется в дальнейшем, на скорость реакции ребенка. По особенностям развития мелкой моторики ребенка в дальнейшем судят о готовности его к обучению в школе. К готовности к обучению письму, умение логически мыслить и рассуждать, иметь хорошую память, связную речь, концентрировать внимание и воображение.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p:cNvPicPr>
            <a:picLocks noChangeAspect="1"/>
          </p:cNvPicPr>
          <p:nvPr/>
        </p:nvPicPr>
        <p:blipFill>
          <a:blip r:embed="rId1"/>
          <a:srcRect/>
          <a:stretch>
            <a:fillRect/>
          </a:stretch>
        </p:blipFill>
        <p:spPr>
          <a:xfrm>
            <a:off x="0" y="0"/>
            <a:ext cx="12192000" cy="6858000"/>
          </a:xfrm>
          <a:prstGeom prst="rect">
            <a:avLst/>
          </a:prstGeom>
        </p:spPr>
      </p:pic>
      <p:sp>
        <p:nvSpPr>
          <p:cNvPr id="4" name="Текст. поле 3"/>
          <p:cNvSpPr txBox="1"/>
          <p:nvPr/>
        </p:nvSpPr>
        <p:spPr>
          <a:xfrm>
            <a:off x="1229136" y="233693"/>
            <a:ext cx="10012860" cy="6950483"/>
          </a:xfrm>
          <a:prstGeom prst="rect">
            <a:avLst/>
          </a:prstGeom>
          <a:noFill/>
        </p:spPr>
        <p:txBody>
          <a:bodyPr wrap="square" rtlCol="0">
            <a:spAutoFit/>
          </a:bodyPr>
          <a:lstStyle/>
          <a:p>
            <a:r>
              <a:rPr lang="en-US">
                <a:solidFill>
                  <a:srgbClr val="7030A0"/>
                </a:solidFill>
              </a:rPr>
              <a:t>Мелкая моторика</a:t>
            </a:r>
            <a:r>
              <a:rPr lang="en-US"/>
              <a:t> - это индивидуальный процесс и у каждого ребенка он проходит своими темпами. Чтобы помочь малышу совершенствовать мелкую моторику, нужно играть с ним в развивающие игры.</a:t>
            </a:r>
            <a:endParaRPr lang="ru-RU"/>
          </a:p>
          <a:p>
            <a:r>
              <a:rPr lang="ru-RU"/>
              <a:t>Всем известно, что с раннего возраста нужно развивать мелкую моторику рук. Но не все знают, как правильно это делать, да и что такое мелкая моторика и какие особенности она имеет? Какие, игры, занятия и упражнения проводить с детьми для развития моторики? Расскажем как можно развивать моторику с детьми.</a:t>
            </a:r>
          </a:p>
          <a:p>
            <a:r>
              <a:rPr lang="ru-RU"/>
              <a:t>Существует множество игр и упражнений для развития мелкой моторики. К ним можно отнести пальчиковые игры, массаж пальчиков, игры с мелкими предметами, лепка и рисование и т. д.</a:t>
            </a:r>
          </a:p>
          <a:p>
            <a:r>
              <a:rPr lang="ru-RU">
                <a:solidFill>
                  <a:srgbClr val="7030A0"/>
                </a:solidFill>
              </a:rPr>
              <a:t>Игры и упражнения для развития мелкой моторики:</a:t>
            </a:r>
          </a:p>
          <a:p>
            <a:r>
              <a:rPr lang="ru-RU">
                <a:solidFill>
                  <a:srgbClr val="7030A0"/>
                </a:solidFill>
              </a:rPr>
              <a:t>-массаж ладошек</a:t>
            </a:r>
          </a:p>
          <a:p>
            <a:r>
              <a:rPr lang="ru-RU">
                <a:solidFill>
                  <a:srgbClr val="7030A0"/>
                </a:solidFill>
              </a:rPr>
              <a:t>-пальчиковые игры</a:t>
            </a:r>
          </a:p>
          <a:p>
            <a:r>
              <a:rPr lang="ru-RU">
                <a:solidFill>
                  <a:srgbClr val="7030A0"/>
                </a:solidFill>
              </a:rPr>
              <a:t>-игры с бумагой</a:t>
            </a:r>
          </a:p>
          <a:p>
            <a:r>
              <a:rPr lang="ru-RU">
                <a:solidFill>
                  <a:srgbClr val="7030A0"/>
                </a:solidFill>
              </a:rPr>
              <a:t>-перелистывание страниц</a:t>
            </a:r>
          </a:p>
          <a:p>
            <a:r>
              <a:rPr lang="ru-RU">
                <a:solidFill>
                  <a:srgbClr val="7030A0"/>
                </a:solidFill>
              </a:rPr>
              <a:t>-бусы</a:t>
            </a:r>
          </a:p>
          <a:p>
            <a:r>
              <a:rPr lang="ru-RU">
                <a:solidFill>
                  <a:srgbClr val="7030A0"/>
                </a:solidFill>
              </a:rPr>
              <a:t>-кастрюльки и мисочки</a:t>
            </a:r>
          </a:p>
          <a:p>
            <a:r>
              <a:rPr lang="ru-RU">
                <a:solidFill>
                  <a:srgbClr val="7030A0"/>
                </a:solidFill>
              </a:rPr>
              <a:t>-игры с крупой</a:t>
            </a:r>
          </a:p>
          <a:p>
            <a:r>
              <a:rPr lang="ru-RU">
                <a:solidFill>
                  <a:srgbClr val="7030A0"/>
                </a:solidFill>
              </a:rPr>
              <a:t>-рисование на песке (манке)</a:t>
            </a:r>
          </a:p>
          <a:p>
            <a:r>
              <a:rPr lang="ru-RU">
                <a:solidFill>
                  <a:srgbClr val="7030A0"/>
                </a:solidFill>
              </a:rPr>
              <a:t>-застегивание, расстегивание и шнуровка</a:t>
            </a:r>
          </a:p>
          <a:p>
            <a:r>
              <a:rPr lang="ru-RU">
                <a:solidFill>
                  <a:srgbClr val="7030A0"/>
                </a:solidFill>
              </a:rPr>
              <a:t>-лепка</a:t>
            </a:r>
          </a:p>
          <a:p>
            <a:r>
              <a:rPr lang="ru-RU">
                <a:solidFill>
                  <a:srgbClr val="7030A0"/>
                </a:solidFill>
              </a:rPr>
              <a:t>-рисование и раскрашивание</a:t>
            </a:r>
          </a:p>
          <a:p>
            <a:r>
              <a:rPr lang="ru-RU">
                <a:solidFill>
                  <a:srgbClr val="7030A0"/>
                </a:solidFill>
              </a:rPr>
              <a:t>-собирание паззлов, мозаек</a:t>
            </a:r>
          </a:p>
          <a:p>
            <a:r>
              <a:rPr lang="ru-RU">
                <a:solidFill>
                  <a:srgbClr val="7030A0"/>
                </a:solidFill>
              </a:rPr>
              <a:t>-вырезание</a:t>
            </a:r>
          </a:p>
          <a:p>
            <a:endParaRPr lang="ru-RU"/>
          </a:p>
          <a:p>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p:cNvPicPr>
            <a:picLocks noChangeAspect="1"/>
          </p:cNvPicPr>
          <p:nvPr/>
        </p:nvPicPr>
        <p:blipFill>
          <a:blip r:embed="rId1"/>
          <a:srcRect/>
          <a:stretch>
            <a:fillRect/>
          </a:stretch>
        </p:blipFill>
        <p:spPr>
          <a:xfrm>
            <a:off x="0" y="0"/>
            <a:ext cx="12192000" cy="6858000"/>
          </a:xfrm>
          <a:prstGeom prst="rect">
            <a:avLst/>
          </a:prstGeom>
        </p:spPr>
      </p:pic>
      <p:sp>
        <p:nvSpPr>
          <p:cNvPr id="5" name="Текст. поле 4"/>
          <p:cNvSpPr txBox="1"/>
          <p:nvPr/>
        </p:nvSpPr>
        <p:spPr>
          <a:xfrm flipH="1">
            <a:off x="1301820" y="575245"/>
            <a:ext cx="9760413" cy="3110001"/>
          </a:xfrm>
          <a:prstGeom prst="rect">
            <a:avLst/>
          </a:prstGeom>
          <a:noFill/>
        </p:spPr>
        <p:txBody>
          <a:bodyPr wrap="square" rtlCol="0">
            <a:spAutoFit/>
          </a:bodyPr>
          <a:lstStyle/>
          <a:p>
            <a:r>
              <a:rPr lang="ru-RU">
                <a:solidFill>
                  <a:srgbClr val="7030A0"/>
                </a:solidFill>
              </a:rPr>
              <a:t>Помните!</a:t>
            </a:r>
            <a:r>
              <a:rPr lang="ru-RU"/>
              <a:t> Игры для развития мелкой моторики должны проводится под наблюдением взрослых. Иначе ребенок может проглотить какую - нибудь мелкую деталь или подавится ей. </a:t>
            </a:r>
          </a:p>
          <a:p>
            <a:r>
              <a:rPr lang="ru-RU"/>
              <a:t>Играть в игры и выполнять упражнения, развивающие мелкую моторику, нужно систематически.</a:t>
            </a:r>
          </a:p>
          <a:p>
            <a:endParaRPr lang="ru-RU"/>
          </a:p>
          <a:p>
            <a:endParaRPr lang="ru-RU"/>
          </a:p>
          <a:p>
            <a:pPr algn="ctr"/>
            <a:r>
              <a:rPr lang="ru-RU">
                <a:solidFill>
                  <a:srgbClr val="7030A0"/>
                </a:solidFill>
              </a:rPr>
              <a:t>Занимайтесь с ребенком каждый день и скоро заметите, что</a:t>
            </a:r>
          </a:p>
          <a:p>
            <a:pPr algn="ctr"/>
            <a:endParaRPr lang="ru-RU">
              <a:solidFill>
                <a:srgbClr val="7030A0"/>
              </a:solidFill>
            </a:endParaRPr>
          </a:p>
          <a:p>
            <a:pPr algn="ctr"/>
            <a:r>
              <a:rPr lang="ru-RU">
                <a:solidFill>
                  <a:srgbClr val="7030A0"/>
                </a:solidFill>
              </a:rPr>
              <a:t>движения вашего малыша с каждым разом становятся все более</a:t>
            </a:r>
          </a:p>
          <a:p>
            <a:pPr algn="ctr"/>
            <a:endParaRPr lang="ru-RU">
              <a:solidFill>
                <a:srgbClr val="7030A0"/>
              </a:solidFill>
            </a:endParaRPr>
          </a:p>
          <a:p>
            <a:pPr algn="ctr"/>
            <a:r>
              <a:rPr lang="ru-RU">
                <a:solidFill>
                  <a:srgbClr val="7030A0"/>
                </a:solidFill>
              </a:rPr>
              <a:t>четкими и скоординированными!</a:t>
            </a:r>
          </a:p>
          <a:p>
            <a:endParaRPr lang="ru-RU"/>
          </a:p>
        </p:txBody>
      </p:sp>
    </p:spTree>
  </p:cSld>
  <p:clrMapOvr>
    <a:masterClrMapping/>
  </p:clrMapOvr>
</p:sld>
</file>

<file path=ppt/theme/theme1.xml><?xml version="1.0" encoding="utf-8"?>
<a:theme xmlns:a="http://schemas.openxmlformats.org/drawingml/2006/main" name="По умолчанию">
  <a:themeElements>
    <a:clrScheme name="Офис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исная">
      <a:majorFont>
        <a:latin typeface="Calibri Light" panose="020F0302020204030204"/>
        <a:ea typeface=""/>
        <a:cs typeface=""/>
        <a:font script="Arab" typeface="Times New Roman"/>
        <a:font script="Armn" typeface="Arial"/>
        <a:font script="Beng" typeface="Vrinda"/>
        <a:font script="Bopo" typeface="Microsoft JhengHei"/>
        <a:font script="Cher" typeface="Plantagenet Cherokee"/>
        <a:font script="Deva" typeface="Mangal"/>
        <a:font script="Ethi" typeface="Nyala"/>
        <a:font script="Geor" typeface="Sylfaen"/>
        <a:font script="Gujr" typeface="Shruti"/>
        <a:font script="Guru" typeface="Raavi"/>
        <a:font script="Hang" typeface="맑은 고딕"/>
        <a:font script="Hebr" typeface="Times New Roman"/>
        <a:font script="Knda" typeface="Tunga"/>
        <a:font script="Khmr" typeface="MoolBoran"/>
        <a:font script="Laoo" typeface="DokChampa"/>
        <a:font script="Mlym" typeface="Kartika"/>
        <a:font script="Mong" typeface="Mongolian Baiti"/>
        <a:font script="Mymr" typeface="Myanmar Text"/>
        <a:font script="Orya" typeface="Kalinga"/>
        <a:font script="Sinh" typeface="Iskoola Pota"/>
        <a:font script="Syrc" typeface="Estrangelo Edessa"/>
        <a:font script="Taml" typeface="Latha"/>
        <a:font script="Telu" typeface="Gautami"/>
        <a:font script="Thaa" typeface="MV Boli"/>
        <a:font script="Thai" typeface="Angsana New"/>
        <a:font script="Tibt" typeface="Microsoft Himalaya"/>
        <a:font script="Cans" typeface="Euphemia"/>
        <a:font script="Yiii" typeface="Microsoft Yi Baiti"/>
        <a:font script="Osma" typeface="Ebrima"/>
        <a:font script="Tale" typeface="Microsoft Tai Le"/>
        <a:font script="Bugi" typeface="Leelawadee UI"/>
        <a:font script="Talu" typeface="Microsoft New Tai Lue"/>
        <a:font script="Tfng" typeface="Ebrima"/>
        <a:font script="Hans" typeface="等线 Light"/>
        <a:font script="Hant" typeface="新細明體"/>
        <a:font script="Java" typeface="Javanese Text"/>
        <a:font script="Nkoo" typeface="Ebrima"/>
        <a:font script="Phag" typeface="Phagspa"/>
        <a:font script="Syre" typeface="Estrangelo Edessa"/>
        <a:font script="Syrj" typeface="Estrangelo Edessa"/>
        <a:font script="Syrn" typeface="Estrangelo Edessa"/>
        <a:font script="Jpan" typeface="游ゴシック Light"/>
        <a:font script="Olck" typeface="Nirmala UI"/>
        <a:font script="Lisu" typeface="Segoe UI"/>
        <a:font script="Sora" typeface="Nirmala UI"/>
      </a:majorFont>
      <a:minorFont>
        <a:latin typeface="Calibri" panose="020F0502020204030204"/>
        <a:ea typeface=""/>
        <a:cs typeface=""/>
        <a:font script="Arab" typeface="Arial"/>
        <a:font script="Armn" typeface="Arial"/>
        <a:font script="Beng" typeface="Vrinda"/>
        <a:font script="Bopo" typeface="Microsoft JhengHei"/>
        <a:font script="Cher" typeface="Plantagenet Cherokee"/>
        <a:font script="Deva" typeface="Mangal"/>
        <a:font script="Ethi" typeface="Nyala"/>
        <a:font script="Geor" typeface="Sylfaen"/>
        <a:font script="Gujr" typeface="Shruti"/>
        <a:font script="Guru" typeface="Raavi"/>
        <a:font script="Hang" typeface="맑은 고딕"/>
        <a:font script="Hebr" typeface="Arial"/>
        <a:font script="Knda" typeface="Tunga"/>
        <a:font script="Khmr" typeface="DaunPenh"/>
        <a:font script="Laoo" typeface="DokChampa"/>
        <a:font script="Mlym" typeface="Kartika"/>
        <a:font script="Mong" typeface="Mongolian Baiti"/>
        <a:font script="Mymr" typeface="Myanmar Text"/>
        <a:font script="Orya" typeface="Kalinga"/>
        <a:font script="Sinh" typeface="Iskoola Pota"/>
        <a:font script="Syrc" typeface="Estrangelo Edessa"/>
        <a:font script="Taml" typeface="Latha"/>
        <a:font script="Telu" typeface="Gautami"/>
        <a:font script="Thaa" typeface="MV Boli"/>
        <a:font script="Thai" typeface="Cordia New"/>
        <a:font script="Tibt" typeface="Microsoft Himalaya"/>
        <a:font script="Cans" typeface="Euphemia"/>
        <a:font script="Yiii" typeface="Microsoft Yi Baiti"/>
        <a:font script="Osma" typeface="Ebrima"/>
        <a:font script="Tale" typeface="Microsoft Tai Le"/>
        <a:font script="Bugi" typeface="Leelawadee UI"/>
        <a:font script="Talu" typeface="Microsoft New Tai Lue"/>
        <a:font script="Tfng" typeface="Ebrima"/>
        <a:font script="Hans" typeface="等线"/>
        <a:font script="Hant" typeface="新細明體"/>
        <a:font script="Java" typeface="Javanese Text"/>
        <a:font script="Nkoo" typeface="Ebrima"/>
        <a:font script="Phag" typeface="Phagspa"/>
        <a:font script="Syre" typeface="Estrangelo Edessa"/>
        <a:font script="Syrj" typeface="Estrangelo Edessa"/>
        <a:font script="Syrn" typeface="Estrangelo Edessa"/>
        <a:font script="Jpan" typeface="游ゴシック"/>
        <a:font script="Olck" typeface="Nirmala UI"/>
        <a:font script="Lisu" typeface="Segoe UI"/>
        <a:font script="Sora" typeface="Nirmala UI"/>
      </a:minorFont>
    </a:fontScheme>
    <a:fmtScheme name="Офис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Notes Theme">
  <a:themeElements>
    <a:clrScheme name="Office Notes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Notes Theme">
      <a:majorFont>
        <a:latin typeface="Calibri"/>
        <a:ea typeface=""/>
        <a:cs typeface=""/>
      </a:majorFont>
      <a:minorFont>
        <a:latin typeface="Calibri"/>
        <a:ea typeface=""/>
        <a:cs typeface=""/>
      </a:minorFont>
    </a:fontScheme>
    <a:fmtScheme name="Office Notes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1"/>
        </a:gradFill>
      </a:fillStyleLst>
      <a:lnStyleLst>
        <a:ln w="9525" cap="flat" cmpd="sng">
          <a:solidFill>
            <a:schemeClr val="phClr">
              <a:shade val="95000"/>
              <a:satMod val="105000"/>
            </a:schemeClr>
          </a:solidFill>
          <a:prstDash val="solid"/>
        </a:ln>
        <a:ln w="25400" cap="flat" cmpd="sng">
          <a:solidFill>
            <a:schemeClr val="phClr"/>
          </a:solidFill>
          <a:prstDash val="solid"/>
        </a:ln>
        <a:ln w="38100" cap="flat" cmpd="sng">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Widescreen</PresentationFormat>
  <Paragraphs>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Mobile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Николай</dc:creator>
  <cp:lastModifiedBy>Николай</cp:lastModifiedBy>
  <cp:revision>1</cp:revision>
  <dcterms:created xsi:type="dcterms:W3CDTF">2023-04-16T18:14:06Z</dcterms:created>
  <dcterms:modified xsi:type="dcterms:W3CDTF">2023-04-16T19:04:15Z</dcterms:modified>
</cp:coreProperties>
</file>