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84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0F351-7C96-499A-8E80-3819A9F2C444}" type="datetimeFigureOut">
              <a:rPr lang="ru-RU" smtClean="0"/>
              <a:t>08.01.2023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071B-9A48-4598-8A53-1815D29201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0F351-7C96-499A-8E80-3819A9F2C444}" type="datetimeFigureOut">
              <a:rPr lang="ru-RU" smtClean="0"/>
              <a:t>08.01.2023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071B-9A48-4598-8A53-1815D29201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0F351-7C96-499A-8E80-3819A9F2C444}" type="datetimeFigureOut">
              <a:rPr lang="ru-RU" smtClean="0"/>
              <a:t>08.01.2023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071B-9A48-4598-8A53-1815D29201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0F351-7C96-499A-8E80-3819A9F2C444}" type="datetimeFigureOut">
              <a:rPr lang="ru-RU" smtClean="0"/>
              <a:t>08.01.2023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071B-9A48-4598-8A53-1815D29201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0F351-7C96-499A-8E80-3819A9F2C444}" type="datetimeFigureOut">
              <a:rPr lang="ru-RU" smtClean="0"/>
              <a:t>08.01.2023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071B-9A48-4598-8A53-1815D29201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0F351-7C96-499A-8E80-3819A9F2C444}" type="datetimeFigureOut">
              <a:rPr lang="ru-RU" smtClean="0"/>
              <a:t>08.01.2023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071B-9A48-4598-8A53-1815D29201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0F351-7C96-499A-8E80-3819A9F2C444}" type="datetimeFigureOut">
              <a:rPr lang="ru-RU" smtClean="0"/>
              <a:t>08.01.2023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071B-9A48-4598-8A53-1815D29201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0F351-7C96-499A-8E80-3819A9F2C444}" type="datetimeFigureOut">
              <a:rPr lang="ru-RU" smtClean="0"/>
              <a:t>08.01.2023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071B-9A48-4598-8A53-1815D29201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0F351-7C96-499A-8E80-3819A9F2C444}" type="datetimeFigureOut">
              <a:rPr lang="ru-RU" smtClean="0"/>
              <a:t>08.01.2023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071B-9A48-4598-8A53-1815D29201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0F351-7C96-499A-8E80-3819A9F2C444}" type="datetimeFigureOut">
              <a:rPr lang="ru-RU" smtClean="0"/>
              <a:t>08.01.2023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071B-9A48-4598-8A53-1815D29201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0F351-7C96-499A-8E80-3819A9F2C444}" type="datetimeFigureOut">
              <a:rPr lang="ru-RU" smtClean="0"/>
              <a:t>08.01.2023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071B-9A48-4598-8A53-1815D29201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E0F351-7C96-499A-8E80-3819A9F2C444}" type="datetimeFigureOut">
              <a:rPr lang="ru-RU" smtClean="0"/>
              <a:t>08.01.2023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0D071B-9A48-4598-8A53-1815D292019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88641"/>
            <a:ext cx="7772400" cy="64807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Русский язык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836712"/>
            <a:ext cx="6400800" cy="72008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1. Пятиминутка чистописания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1547664" y="1700808"/>
            <a:ext cx="6400800" cy="720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2. Словарная работа</a:t>
            </a: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251520" y="2708920"/>
            <a:ext cx="8640960" cy="374441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З</a:t>
            </a:r>
            <a:r>
              <a:rPr kumimoji="0" lang="ru-RU" sz="4800" b="1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дра_ствуйте</a:t>
            </a: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ru-RU" sz="4800" b="1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пр_щай</a:t>
            </a: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ru-RU" sz="4800" b="1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с_нтябрь</a:t>
            </a: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ru-RU" sz="4800" b="1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род_на</a:t>
            </a: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ru-RU" sz="4800" b="1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скор_</a:t>
            </a: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,</a:t>
            </a:r>
            <a:r>
              <a:rPr kumimoji="0" lang="ru-RU" sz="48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4800" b="1" i="0" u="none" strike="noStrike" kern="1200" cap="none" spc="0" normalizeH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быстр_</a:t>
            </a:r>
            <a:r>
              <a:rPr kumimoji="0" lang="ru-RU" sz="48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ru-RU" sz="4800" b="1" i="0" u="none" strike="noStrike" kern="1200" cap="none" spc="0" normalizeH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вет_р</a:t>
            </a:r>
            <a:r>
              <a:rPr kumimoji="0" lang="ru-RU" sz="48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ru-RU" sz="4800" b="1" i="0" u="none" strike="noStrike" kern="1200" cap="none" spc="0" normalizeH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в</a:t>
            </a:r>
            <a:r>
              <a:rPr kumimoji="0" lang="ru-RU" sz="4800" b="1" i="0" u="none" strike="noStrike" kern="1200" cap="none" spc="0" normalizeH="0" noProof="0" dirty="0" err="1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е</a:t>
            </a:r>
            <a:r>
              <a:rPr kumimoji="0" lang="ru-RU" sz="4800" b="1" i="0" u="none" strike="noStrike" kern="1200" cap="none" spc="0" normalizeH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т_рок</a:t>
            </a:r>
            <a:r>
              <a:rPr kumimoji="0" lang="ru-RU" sz="48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ru-RU" sz="4800" b="1" i="0" u="none" strike="noStrike" kern="1200" cap="none" spc="0" normalizeH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р_сун</a:t>
            </a:r>
            <a:r>
              <a:rPr kumimoji="0" lang="ru-RU" sz="4800" b="1" i="0" u="none" strike="noStrike" kern="1200" cap="none" spc="0" normalizeH="0" noProof="0" dirty="0" err="1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</a:t>
            </a:r>
            <a:r>
              <a:rPr kumimoji="0" lang="ru-RU" sz="4800" b="1" i="0" u="none" strike="noStrike" kern="1200" cap="none" spc="0" normalizeH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к</a:t>
            </a:r>
            <a:r>
              <a:rPr kumimoji="0" lang="ru-RU" sz="48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ru-RU" sz="4800" b="1" i="0" u="none" strike="noStrike" kern="1200" cap="none" spc="0" normalizeH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п_дл</a:t>
            </a:r>
            <a:r>
              <a:rPr kumimoji="0" lang="ru-RU" sz="4800" b="1" i="0" u="none" strike="noStrike" kern="1200" cap="none" spc="0" normalizeH="0" noProof="0" dirty="0" err="1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е</a:t>
            </a:r>
            <a:r>
              <a:rPr kumimoji="0" lang="ru-RU" sz="4800" b="1" i="0" u="none" strike="noStrike" kern="1200" cap="none" spc="0" normalizeH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жащ</a:t>
            </a:r>
            <a:r>
              <a:rPr kumimoji="0" lang="ru-RU" sz="4800" b="1" i="0" u="none" strike="noStrike" kern="1200" cap="none" spc="0" normalizeH="0" noProof="0" dirty="0" err="1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ее</a:t>
            </a:r>
            <a:r>
              <a:rPr kumimoji="0" lang="ru-RU" sz="48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ru-RU" sz="4800" b="1" i="0" u="none" strike="noStrike" kern="1200" cap="none" spc="0" normalizeH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ск_зу</a:t>
            </a:r>
            <a:r>
              <a:rPr kumimoji="0" lang="ru-RU" sz="4800" b="1" i="0" u="none" strike="noStrike" kern="1200" cap="none" spc="0" normalizeH="0" noProof="0" dirty="0" err="1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е</a:t>
            </a:r>
            <a:r>
              <a:rPr kumimoji="0" lang="ru-RU" sz="4800" b="1" i="0" u="none" strike="noStrike" kern="1200" cap="none" spc="0" normalizeH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мо</a:t>
            </a:r>
            <a:r>
              <a:rPr kumimoji="0" lang="ru-RU" sz="4800" b="1" i="0" u="none" strike="noStrike" kern="1200" cap="none" spc="0" normalizeH="0" noProof="0" dirty="0" err="1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е</a:t>
            </a:r>
            <a:r>
              <a:rPr kumimoji="0" lang="ru-RU" sz="48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ru-RU" sz="4800" b="1" i="0" u="none" strike="noStrike" kern="1200" cap="none" spc="0" normalizeH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ябл_ня</a:t>
            </a:r>
            <a:r>
              <a:rPr kumimoji="0" lang="ru-RU" sz="48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ru-RU" sz="4800" b="1" i="0" u="none" strike="noStrike" kern="1200" cap="none" spc="0" normalizeH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ябл_к</a:t>
            </a:r>
            <a:r>
              <a:rPr kumimoji="0" lang="ru-RU" sz="4800" b="1" i="0" u="none" strike="noStrike" kern="1200" cap="none" spc="0" normalizeH="0" noProof="0" dirty="0" err="1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</a:t>
            </a:r>
            <a:r>
              <a:rPr kumimoji="0" lang="ru-RU" sz="48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699792" y="2708920"/>
            <a:ext cx="4675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в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940152" y="2708920"/>
            <a:ext cx="4675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о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75656" y="3356992"/>
            <a:ext cx="4675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е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932040" y="3284984"/>
            <a:ext cx="4675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и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308304" y="3356992"/>
            <a:ext cx="4675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о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987824" y="4005064"/>
            <a:ext cx="4675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о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427984" y="4005064"/>
            <a:ext cx="4675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е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228184" y="4005064"/>
            <a:ext cx="4675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е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835696" y="4653136"/>
            <a:ext cx="4675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и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211960" y="4653136"/>
            <a:ext cx="4675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о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403648" y="5301208"/>
            <a:ext cx="4675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а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860032" y="5301208"/>
            <a:ext cx="4675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о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020272" y="5301208"/>
            <a:ext cx="4675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о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  <p:bldP spid="6" grpId="0" build="p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620688"/>
            <a:ext cx="8820472" cy="5505475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sz="4800" b="1" dirty="0" smtClean="0"/>
              <a:t>нос   </a:t>
            </a:r>
            <a:r>
              <a:rPr lang="ru-RU" sz="4800" b="1" dirty="0"/>
              <a:t>носилки   носик   носовой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7" name="Полилиния 6"/>
          <p:cNvSpPr/>
          <p:nvPr/>
        </p:nvSpPr>
        <p:spPr>
          <a:xfrm>
            <a:off x="323528" y="3068960"/>
            <a:ext cx="996161" cy="231818"/>
          </a:xfrm>
          <a:custGeom>
            <a:avLst/>
            <a:gdLst>
              <a:gd name="connsiteX0" fmla="*/ 0 w 1162373"/>
              <a:gd name="connsiteY0" fmla="*/ 185980 h 201478"/>
              <a:gd name="connsiteX1" fmla="*/ 61993 w 1162373"/>
              <a:gd name="connsiteY1" fmla="*/ 108488 h 201478"/>
              <a:gd name="connsiteX2" fmla="*/ 154983 w 1162373"/>
              <a:gd name="connsiteY2" fmla="*/ 77492 h 201478"/>
              <a:gd name="connsiteX3" fmla="*/ 325465 w 1162373"/>
              <a:gd name="connsiteY3" fmla="*/ 30997 h 201478"/>
              <a:gd name="connsiteX4" fmla="*/ 542441 w 1162373"/>
              <a:gd name="connsiteY4" fmla="*/ 15498 h 201478"/>
              <a:gd name="connsiteX5" fmla="*/ 805912 w 1162373"/>
              <a:gd name="connsiteY5" fmla="*/ 30997 h 201478"/>
              <a:gd name="connsiteX6" fmla="*/ 1162373 w 1162373"/>
              <a:gd name="connsiteY6" fmla="*/ 201478 h 201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62373" h="201478">
                <a:moveTo>
                  <a:pt x="0" y="185980"/>
                </a:moveTo>
                <a:cubicBezTo>
                  <a:pt x="18081" y="156274"/>
                  <a:pt x="36163" y="126569"/>
                  <a:pt x="61993" y="108488"/>
                </a:cubicBezTo>
                <a:cubicBezTo>
                  <a:pt x="87823" y="90407"/>
                  <a:pt x="111071" y="90407"/>
                  <a:pt x="154983" y="77492"/>
                </a:cubicBezTo>
                <a:cubicBezTo>
                  <a:pt x="198895" y="64577"/>
                  <a:pt x="260889" y="41329"/>
                  <a:pt x="325465" y="30997"/>
                </a:cubicBezTo>
                <a:cubicBezTo>
                  <a:pt x="390041" y="20665"/>
                  <a:pt x="462367" y="15498"/>
                  <a:pt x="542441" y="15498"/>
                </a:cubicBezTo>
                <a:cubicBezTo>
                  <a:pt x="622515" y="15498"/>
                  <a:pt x="702590" y="0"/>
                  <a:pt x="805912" y="30997"/>
                </a:cubicBezTo>
                <a:cubicBezTo>
                  <a:pt x="909234" y="61994"/>
                  <a:pt x="1035803" y="131736"/>
                  <a:pt x="1162373" y="201478"/>
                </a:cubicBezTo>
              </a:path>
            </a:pathLst>
          </a:cu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олилиния 7"/>
          <p:cNvSpPr/>
          <p:nvPr/>
        </p:nvSpPr>
        <p:spPr>
          <a:xfrm>
            <a:off x="4283968" y="3068960"/>
            <a:ext cx="996161" cy="231818"/>
          </a:xfrm>
          <a:custGeom>
            <a:avLst/>
            <a:gdLst>
              <a:gd name="connsiteX0" fmla="*/ 0 w 1162373"/>
              <a:gd name="connsiteY0" fmla="*/ 185980 h 201478"/>
              <a:gd name="connsiteX1" fmla="*/ 61993 w 1162373"/>
              <a:gd name="connsiteY1" fmla="*/ 108488 h 201478"/>
              <a:gd name="connsiteX2" fmla="*/ 154983 w 1162373"/>
              <a:gd name="connsiteY2" fmla="*/ 77492 h 201478"/>
              <a:gd name="connsiteX3" fmla="*/ 325465 w 1162373"/>
              <a:gd name="connsiteY3" fmla="*/ 30997 h 201478"/>
              <a:gd name="connsiteX4" fmla="*/ 542441 w 1162373"/>
              <a:gd name="connsiteY4" fmla="*/ 15498 h 201478"/>
              <a:gd name="connsiteX5" fmla="*/ 805912 w 1162373"/>
              <a:gd name="connsiteY5" fmla="*/ 30997 h 201478"/>
              <a:gd name="connsiteX6" fmla="*/ 1162373 w 1162373"/>
              <a:gd name="connsiteY6" fmla="*/ 201478 h 201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62373" h="201478">
                <a:moveTo>
                  <a:pt x="0" y="185980"/>
                </a:moveTo>
                <a:cubicBezTo>
                  <a:pt x="18081" y="156274"/>
                  <a:pt x="36163" y="126569"/>
                  <a:pt x="61993" y="108488"/>
                </a:cubicBezTo>
                <a:cubicBezTo>
                  <a:pt x="87823" y="90407"/>
                  <a:pt x="111071" y="90407"/>
                  <a:pt x="154983" y="77492"/>
                </a:cubicBezTo>
                <a:cubicBezTo>
                  <a:pt x="198895" y="64577"/>
                  <a:pt x="260889" y="41329"/>
                  <a:pt x="325465" y="30997"/>
                </a:cubicBezTo>
                <a:cubicBezTo>
                  <a:pt x="390041" y="20665"/>
                  <a:pt x="462367" y="15498"/>
                  <a:pt x="542441" y="15498"/>
                </a:cubicBezTo>
                <a:cubicBezTo>
                  <a:pt x="622515" y="15498"/>
                  <a:pt x="702590" y="0"/>
                  <a:pt x="805912" y="30997"/>
                </a:cubicBezTo>
                <a:cubicBezTo>
                  <a:pt x="909234" y="61994"/>
                  <a:pt x="1035803" y="131736"/>
                  <a:pt x="1162373" y="201478"/>
                </a:cubicBezTo>
              </a:path>
            </a:pathLst>
          </a:cu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олилиния 8"/>
          <p:cNvSpPr/>
          <p:nvPr/>
        </p:nvSpPr>
        <p:spPr>
          <a:xfrm>
            <a:off x="6300192" y="3068960"/>
            <a:ext cx="996161" cy="231818"/>
          </a:xfrm>
          <a:custGeom>
            <a:avLst/>
            <a:gdLst>
              <a:gd name="connsiteX0" fmla="*/ 0 w 1162373"/>
              <a:gd name="connsiteY0" fmla="*/ 185980 h 201478"/>
              <a:gd name="connsiteX1" fmla="*/ 61993 w 1162373"/>
              <a:gd name="connsiteY1" fmla="*/ 108488 h 201478"/>
              <a:gd name="connsiteX2" fmla="*/ 154983 w 1162373"/>
              <a:gd name="connsiteY2" fmla="*/ 77492 h 201478"/>
              <a:gd name="connsiteX3" fmla="*/ 325465 w 1162373"/>
              <a:gd name="connsiteY3" fmla="*/ 30997 h 201478"/>
              <a:gd name="connsiteX4" fmla="*/ 542441 w 1162373"/>
              <a:gd name="connsiteY4" fmla="*/ 15498 h 201478"/>
              <a:gd name="connsiteX5" fmla="*/ 805912 w 1162373"/>
              <a:gd name="connsiteY5" fmla="*/ 30997 h 201478"/>
              <a:gd name="connsiteX6" fmla="*/ 1162373 w 1162373"/>
              <a:gd name="connsiteY6" fmla="*/ 201478 h 201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62373" h="201478">
                <a:moveTo>
                  <a:pt x="0" y="185980"/>
                </a:moveTo>
                <a:cubicBezTo>
                  <a:pt x="18081" y="156274"/>
                  <a:pt x="36163" y="126569"/>
                  <a:pt x="61993" y="108488"/>
                </a:cubicBezTo>
                <a:cubicBezTo>
                  <a:pt x="87823" y="90407"/>
                  <a:pt x="111071" y="90407"/>
                  <a:pt x="154983" y="77492"/>
                </a:cubicBezTo>
                <a:cubicBezTo>
                  <a:pt x="198895" y="64577"/>
                  <a:pt x="260889" y="41329"/>
                  <a:pt x="325465" y="30997"/>
                </a:cubicBezTo>
                <a:cubicBezTo>
                  <a:pt x="390041" y="20665"/>
                  <a:pt x="462367" y="15498"/>
                  <a:pt x="542441" y="15498"/>
                </a:cubicBezTo>
                <a:cubicBezTo>
                  <a:pt x="622515" y="15498"/>
                  <a:pt x="702590" y="0"/>
                  <a:pt x="805912" y="30997"/>
                </a:cubicBezTo>
                <a:cubicBezTo>
                  <a:pt x="909234" y="61994"/>
                  <a:pt x="1035803" y="131736"/>
                  <a:pt x="1162373" y="201478"/>
                </a:cubicBezTo>
              </a:path>
            </a:pathLst>
          </a:cu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txBody>
          <a:bodyPr>
            <a:normAutofit/>
          </a:bodyPr>
          <a:lstStyle/>
          <a:p>
            <a:r>
              <a:rPr lang="ru-RU" dirty="0" smtClean="0"/>
              <a:t>9 </a:t>
            </a:r>
            <a:r>
              <a:rPr lang="ru-RU" dirty="0" smtClean="0">
                <a:solidFill>
                  <a:srgbClr val="FF0000"/>
                </a:solidFill>
              </a:rPr>
              <a:t>я</a:t>
            </a:r>
            <a:r>
              <a:rPr lang="ru-RU" dirty="0" smtClean="0"/>
              <a:t>нваря.</a:t>
            </a:r>
            <a:br>
              <a:rPr lang="ru-RU" dirty="0" smtClean="0"/>
            </a:br>
            <a:r>
              <a:rPr lang="ru-RU" dirty="0" smtClean="0"/>
              <a:t>Кла</a:t>
            </a:r>
            <a:r>
              <a:rPr lang="ru-RU" dirty="0" smtClean="0">
                <a:solidFill>
                  <a:srgbClr val="FF0000"/>
                </a:solidFill>
              </a:rPr>
              <a:t>сс</a:t>
            </a:r>
            <a:r>
              <a:rPr lang="ru-RU" dirty="0" smtClean="0"/>
              <a:t>ная р</a:t>
            </a:r>
            <a:r>
              <a:rPr lang="ru-RU" dirty="0" smtClean="0">
                <a:solidFill>
                  <a:srgbClr val="FF0000"/>
                </a:solidFill>
              </a:rPr>
              <a:t>а</a:t>
            </a:r>
            <a:r>
              <a:rPr lang="ru-RU" dirty="0" smtClean="0"/>
              <a:t>бота.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339752" y="2132856"/>
            <a:ext cx="4248472" cy="378565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   река </a:t>
            </a:r>
            <a:r>
              <a:rPr lang="ru-RU" sz="4000" b="1" dirty="0"/>
              <a:t>– речка</a:t>
            </a:r>
          </a:p>
          <a:p>
            <a:r>
              <a:rPr lang="ru-RU" sz="4000" b="1" dirty="0"/>
              <a:t>   бег – бежать </a:t>
            </a:r>
          </a:p>
          <a:p>
            <a:r>
              <a:rPr lang="ru-RU" sz="4000" b="1" dirty="0"/>
              <a:t>   ухо – ушко </a:t>
            </a:r>
          </a:p>
          <a:p>
            <a:r>
              <a:rPr lang="ru-RU" sz="4000" b="1" dirty="0"/>
              <a:t>   свет – свеча </a:t>
            </a:r>
          </a:p>
          <a:p>
            <a:r>
              <a:rPr lang="ru-RU" sz="4000" b="1" dirty="0"/>
              <a:t>   друг – дружить </a:t>
            </a:r>
          </a:p>
          <a:p>
            <a:endParaRPr lang="ru-RU" sz="4000" b="1" dirty="0"/>
          </a:p>
        </p:txBody>
      </p:sp>
      <p:sp>
        <p:nvSpPr>
          <p:cNvPr id="6" name="Полилиния 5"/>
          <p:cNvSpPr/>
          <p:nvPr/>
        </p:nvSpPr>
        <p:spPr>
          <a:xfrm>
            <a:off x="2699792" y="2204864"/>
            <a:ext cx="864096" cy="216024"/>
          </a:xfrm>
          <a:custGeom>
            <a:avLst/>
            <a:gdLst>
              <a:gd name="connsiteX0" fmla="*/ 0 w 1162373"/>
              <a:gd name="connsiteY0" fmla="*/ 185980 h 201478"/>
              <a:gd name="connsiteX1" fmla="*/ 61993 w 1162373"/>
              <a:gd name="connsiteY1" fmla="*/ 108488 h 201478"/>
              <a:gd name="connsiteX2" fmla="*/ 154983 w 1162373"/>
              <a:gd name="connsiteY2" fmla="*/ 77492 h 201478"/>
              <a:gd name="connsiteX3" fmla="*/ 325465 w 1162373"/>
              <a:gd name="connsiteY3" fmla="*/ 30997 h 201478"/>
              <a:gd name="connsiteX4" fmla="*/ 542441 w 1162373"/>
              <a:gd name="connsiteY4" fmla="*/ 15498 h 201478"/>
              <a:gd name="connsiteX5" fmla="*/ 805912 w 1162373"/>
              <a:gd name="connsiteY5" fmla="*/ 30997 h 201478"/>
              <a:gd name="connsiteX6" fmla="*/ 1162373 w 1162373"/>
              <a:gd name="connsiteY6" fmla="*/ 201478 h 201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62373" h="201478">
                <a:moveTo>
                  <a:pt x="0" y="185980"/>
                </a:moveTo>
                <a:cubicBezTo>
                  <a:pt x="18081" y="156274"/>
                  <a:pt x="36163" y="126569"/>
                  <a:pt x="61993" y="108488"/>
                </a:cubicBezTo>
                <a:cubicBezTo>
                  <a:pt x="87823" y="90407"/>
                  <a:pt x="111071" y="90407"/>
                  <a:pt x="154983" y="77492"/>
                </a:cubicBezTo>
                <a:cubicBezTo>
                  <a:pt x="198895" y="64577"/>
                  <a:pt x="260889" y="41329"/>
                  <a:pt x="325465" y="30997"/>
                </a:cubicBezTo>
                <a:cubicBezTo>
                  <a:pt x="390041" y="20665"/>
                  <a:pt x="462367" y="15498"/>
                  <a:pt x="542441" y="15498"/>
                </a:cubicBezTo>
                <a:cubicBezTo>
                  <a:pt x="622515" y="15498"/>
                  <a:pt x="702590" y="0"/>
                  <a:pt x="805912" y="30997"/>
                </a:cubicBezTo>
                <a:cubicBezTo>
                  <a:pt x="909234" y="61994"/>
                  <a:pt x="1035803" y="131736"/>
                  <a:pt x="1162373" y="201478"/>
                </a:cubicBezTo>
              </a:path>
            </a:pathLst>
          </a:cu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олилиния 6"/>
          <p:cNvSpPr/>
          <p:nvPr/>
        </p:nvSpPr>
        <p:spPr>
          <a:xfrm>
            <a:off x="4211960" y="2204864"/>
            <a:ext cx="864096" cy="216024"/>
          </a:xfrm>
          <a:custGeom>
            <a:avLst/>
            <a:gdLst>
              <a:gd name="connsiteX0" fmla="*/ 0 w 1162373"/>
              <a:gd name="connsiteY0" fmla="*/ 185980 h 201478"/>
              <a:gd name="connsiteX1" fmla="*/ 61993 w 1162373"/>
              <a:gd name="connsiteY1" fmla="*/ 108488 h 201478"/>
              <a:gd name="connsiteX2" fmla="*/ 154983 w 1162373"/>
              <a:gd name="connsiteY2" fmla="*/ 77492 h 201478"/>
              <a:gd name="connsiteX3" fmla="*/ 325465 w 1162373"/>
              <a:gd name="connsiteY3" fmla="*/ 30997 h 201478"/>
              <a:gd name="connsiteX4" fmla="*/ 542441 w 1162373"/>
              <a:gd name="connsiteY4" fmla="*/ 15498 h 201478"/>
              <a:gd name="connsiteX5" fmla="*/ 805912 w 1162373"/>
              <a:gd name="connsiteY5" fmla="*/ 30997 h 201478"/>
              <a:gd name="connsiteX6" fmla="*/ 1162373 w 1162373"/>
              <a:gd name="connsiteY6" fmla="*/ 201478 h 201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62373" h="201478">
                <a:moveTo>
                  <a:pt x="0" y="185980"/>
                </a:moveTo>
                <a:cubicBezTo>
                  <a:pt x="18081" y="156274"/>
                  <a:pt x="36163" y="126569"/>
                  <a:pt x="61993" y="108488"/>
                </a:cubicBezTo>
                <a:cubicBezTo>
                  <a:pt x="87823" y="90407"/>
                  <a:pt x="111071" y="90407"/>
                  <a:pt x="154983" y="77492"/>
                </a:cubicBezTo>
                <a:cubicBezTo>
                  <a:pt x="198895" y="64577"/>
                  <a:pt x="260889" y="41329"/>
                  <a:pt x="325465" y="30997"/>
                </a:cubicBezTo>
                <a:cubicBezTo>
                  <a:pt x="390041" y="20665"/>
                  <a:pt x="462367" y="15498"/>
                  <a:pt x="542441" y="15498"/>
                </a:cubicBezTo>
                <a:cubicBezTo>
                  <a:pt x="622515" y="15498"/>
                  <a:pt x="702590" y="0"/>
                  <a:pt x="805912" y="30997"/>
                </a:cubicBezTo>
                <a:cubicBezTo>
                  <a:pt x="909234" y="61994"/>
                  <a:pt x="1035803" y="131736"/>
                  <a:pt x="1162373" y="201478"/>
                </a:cubicBezTo>
              </a:path>
            </a:pathLst>
          </a:cu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3347864" y="2780928"/>
            <a:ext cx="216024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4860032" y="2780928"/>
            <a:ext cx="216024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олилиния 11"/>
          <p:cNvSpPr/>
          <p:nvPr/>
        </p:nvSpPr>
        <p:spPr>
          <a:xfrm>
            <a:off x="2699792" y="2852936"/>
            <a:ext cx="864096" cy="216024"/>
          </a:xfrm>
          <a:custGeom>
            <a:avLst/>
            <a:gdLst>
              <a:gd name="connsiteX0" fmla="*/ 0 w 1162373"/>
              <a:gd name="connsiteY0" fmla="*/ 185980 h 201478"/>
              <a:gd name="connsiteX1" fmla="*/ 61993 w 1162373"/>
              <a:gd name="connsiteY1" fmla="*/ 108488 h 201478"/>
              <a:gd name="connsiteX2" fmla="*/ 154983 w 1162373"/>
              <a:gd name="connsiteY2" fmla="*/ 77492 h 201478"/>
              <a:gd name="connsiteX3" fmla="*/ 325465 w 1162373"/>
              <a:gd name="connsiteY3" fmla="*/ 30997 h 201478"/>
              <a:gd name="connsiteX4" fmla="*/ 542441 w 1162373"/>
              <a:gd name="connsiteY4" fmla="*/ 15498 h 201478"/>
              <a:gd name="connsiteX5" fmla="*/ 805912 w 1162373"/>
              <a:gd name="connsiteY5" fmla="*/ 30997 h 201478"/>
              <a:gd name="connsiteX6" fmla="*/ 1162373 w 1162373"/>
              <a:gd name="connsiteY6" fmla="*/ 201478 h 201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62373" h="201478">
                <a:moveTo>
                  <a:pt x="0" y="185980"/>
                </a:moveTo>
                <a:cubicBezTo>
                  <a:pt x="18081" y="156274"/>
                  <a:pt x="36163" y="126569"/>
                  <a:pt x="61993" y="108488"/>
                </a:cubicBezTo>
                <a:cubicBezTo>
                  <a:pt x="87823" y="90407"/>
                  <a:pt x="111071" y="90407"/>
                  <a:pt x="154983" y="77492"/>
                </a:cubicBezTo>
                <a:cubicBezTo>
                  <a:pt x="198895" y="64577"/>
                  <a:pt x="260889" y="41329"/>
                  <a:pt x="325465" y="30997"/>
                </a:cubicBezTo>
                <a:cubicBezTo>
                  <a:pt x="390041" y="20665"/>
                  <a:pt x="462367" y="15498"/>
                  <a:pt x="542441" y="15498"/>
                </a:cubicBezTo>
                <a:cubicBezTo>
                  <a:pt x="622515" y="15498"/>
                  <a:pt x="702590" y="0"/>
                  <a:pt x="805912" y="30997"/>
                </a:cubicBezTo>
                <a:cubicBezTo>
                  <a:pt x="909234" y="61994"/>
                  <a:pt x="1035803" y="131736"/>
                  <a:pt x="1162373" y="201478"/>
                </a:cubicBezTo>
              </a:path>
            </a:pathLst>
          </a:cu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олилиния 12"/>
          <p:cNvSpPr/>
          <p:nvPr/>
        </p:nvSpPr>
        <p:spPr>
          <a:xfrm>
            <a:off x="3923928" y="2780928"/>
            <a:ext cx="864096" cy="216024"/>
          </a:xfrm>
          <a:custGeom>
            <a:avLst/>
            <a:gdLst>
              <a:gd name="connsiteX0" fmla="*/ 0 w 1162373"/>
              <a:gd name="connsiteY0" fmla="*/ 185980 h 201478"/>
              <a:gd name="connsiteX1" fmla="*/ 61993 w 1162373"/>
              <a:gd name="connsiteY1" fmla="*/ 108488 h 201478"/>
              <a:gd name="connsiteX2" fmla="*/ 154983 w 1162373"/>
              <a:gd name="connsiteY2" fmla="*/ 77492 h 201478"/>
              <a:gd name="connsiteX3" fmla="*/ 325465 w 1162373"/>
              <a:gd name="connsiteY3" fmla="*/ 30997 h 201478"/>
              <a:gd name="connsiteX4" fmla="*/ 542441 w 1162373"/>
              <a:gd name="connsiteY4" fmla="*/ 15498 h 201478"/>
              <a:gd name="connsiteX5" fmla="*/ 805912 w 1162373"/>
              <a:gd name="connsiteY5" fmla="*/ 30997 h 201478"/>
              <a:gd name="connsiteX6" fmla="*/ 1162373 w 1162373"/>
              <a:gd name="connsiteY6" fmla="*/ 201478 h 201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62373" h="201478">
                <a:moveTo>
                  <a:pt x="0" y="185980"/>
                </a:moveTo>
                <a:cubicBezTo>
                  <a:pt x="18081" y="156274"/>
                  <a:pt x="36163" y="126569"/>
                  <a:pt x="61993" y="108488"/>
                </a:cubicBezTo>
                <a:cubicBezTo>
                  <a:pt x="87823" y="90407"/>
                  <a:pt x="111071" y="90407"/>
                  <a:pt x="154983" y="77492"/>
                </a:cubicBezTo>
                <a:cubicBezTo>
                  <a:pt x="198895" y="64577"/>
                  <a:pt x="260889" y="41329"/>
                  <a:pt x="325465" y="30997"/>
                </a:cubicBezTo>
                <a:cubicBezTo>
                  <a:pt x="390041" y="20665"/>
                  <a:pt x="462367" y="15498"/>
                  <a:pt x="542441" y="15498"/>
                </a:cubicBezTo>
                <a:cubicBezTo>
                  <a:pt x="622515" y="15498"/>
                  <a:pt x="702590" y="0"/>
                  <a:pt x="805912" y="30997"/>
                </a:cubicBezTo>
                <a:cubicBezTo>
                  <a:pt x="909234" y="61994"/>
                  <a:pt x="1035803" y="131736"/>
                  <a:pt x="1162373" y="201478"/>
                </a:cubicBezTo>
              </a:path>
            </a:pathLst>
          </a:cu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3275856" y="3356992"/>
            <a:ext cx="216024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4572000" y="3429000"/>
            <a:ext cx="216024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олилиния 15"/>
          <p:cNvSpPr/>
          <p:nvPr/>
        </p:nvSpPr>
        <p:spPr>
          <a:xfrm>
            <a:off x="2627784" y="3429000"/>
            <a:ext cx="576064" cy="216024"/>
          </a:xfrm>
          <a:custGeom>
            <a:avLst/>
            <a:gdLst>
              <a:gd name="connsiteX0" fmla="*/ 0 w 1162373"/>
              <a:gd name="connsiteY0" fmla="*/ 185980 h 201478"/>
              <a:gd name="connsiteX1" fmla="*/ 61993 w 1162373"/>
              <a:gd name="connsiteY1" fmla="*/ 108488 h 201478"/>
              <a:gd name="connsiteX2" fmla="*/ 154983 w 1162373"/>
              <a:gd name="connsiteY2" fmla="*/ 77492 h 201478"/>
              <a:gd name="connsiteX3" fmla="*/ 325465 w 1162373"/>
              <a:gd name="connsiteY3" fmla="*/ 30997 h 201478"/>
              <a:gd name="connsiteX4" fmla="*/ 542441 w 1162373"/>
              <a:gd name="connsiteY4" fmla="*/ 15498 h 201478"/>
              <a:gd name="connsiteX5" fmla="*/ 805912 w 1162373"/>
              <a:gd name="connsiteY5" fmla="*/ 30997 h 201478"/>
              <a:gd name="connsiteX6" fmla="*/ 1162373 w 1162373"/>
              <a:gd name="connsiteY6" fmla="*/ 201478 h 201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62373" h="201478">
                <a:moveTo>
                  <a:pt x="0" y="185980"/>
                </a:moveTo>
                <a:cubicBezTo>
                  <a:pt x="18081" y="156274"/>
                  <a:pt x="36163" y="126569"/>
                  <a:pt x="61993" y="108488"/>
                </a:cubicBezTo>
                <a:cubicBezTo>
                  <a:pt x="87823" y="90407"/>
                  <a:pt x="111071" y="90407"/>
                  <a:pt x="154983" y="77492"/>
                </a:cubicBezTo>
                <a:cubicBezTo>
                  <a:pt x="198895" y="64577"/>
                  <a:pt x="260889" y="41329"/>
                  <a:pt x="325465" y="30997"/>
                </a:cubicBezTo>
                <a:cubicBezTo>
                  <a:pt x="390041" y="20665"/>
                  <a:pt x="462367" y="15498"/>
                  <a:pt x="542441" y="15498"/>
                </a:cubicBezTo>
                <a:cubicBezTo>
                  <a:pt x="622515" y="15498"/>
                  <a:pt x="702590" y="0"/>
                  <a:pt x="805912" y="30997"/>
                </a:cubicBezTo>
                <a:cubicBezTo>
                  <a:pt x="909234" y="61994"/>
                  <a:pt x="1035803" y="131736"/>
                  <a:pt x="1162373" y="201478"/>
                </a:cubicBezTo>
              </a:path>
            </a:pathLst>
          </a:cu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олилиния 16"/>
          <p:cNvSpPr/>
          <p:nvPr/>
        </p:nvSpPr>
        <p:spPr>
          <a:xfrm>
            <a:off x="3923928" y="3356992"/>
            <a:ext cx="648072" cy="288032"/>
          </a:xfrm>
          <a:custGeom>
            <a:avLst/>
            <a:gdLst>
              <a:gd name="connsiteX0" fmla="*/ 0 w 1162373"/>
              <a:gd name="connsiteY0" fmla="*/ 185980 h 201478"/>
              <a:gd name="connsiteX1" fmla="*/ 61993 w 1162373"/>
              <a:gd name="connsiteY1" fmla="*/ 108488 h 201478"/>
              <a:gd name="connsiteX2" fmla="*/ 154983 w 1162373"/>
              <a:gd name="connsiteY2" fmla="*/ 77492 h 201478"/>
              <a:gd name="connsiteX3" fmla="*/ 325465 w 1162373"/>
              <a:gd name="connsiteY3" fmla="*/ 30997 h 201478"/>
              <a:gd name="connsiteX4" fmla="*/ 542441 w 1162373"/>
              <a:gd name="connsiteY4" fmla="*/ 15498 h 201478"/>
              <a:gd name="connsiteX5" fmla="*/ 805912 w 1162373"/>
              <a:gd name="connsiteY5" fmla="*/ 30997 h 201478"/>
              <a:gd name="connsiteX6" fmla="*/ 1162373 w 1162373"/>
              <a:gd name="connsiteY6" fmla="*/ 201478 h 201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62373" h="201478">
                <a:moveTo>
                  <a:pt x="0" y="185980"/>
                </a:moveTo>
                <a:cubicBezTo>
                  <a:pt x="18081" y="156274"/>
                  <a:pt x="36163" y="126569"/>
                  <a:pt x="61993" y="108488"/>
                </a:cubicBezTo>
                <a:cubicBezTo>
                  <a:pt x="87823" y="90407"/>
                  <a:pt x="111071" y="90407"/>
                  <a:pt x="154983" y="77492"/>
                </a:cubicBezTo>
                <a:cubicBezTo>
                  <a:pt x="198895" y="64577"/>
                  <a:pt x="260889" y="41329"/>
                  <a:pt x="325465" y="30997"/>
                </a:cubicBezTo>
                <a:cubicBezTo>
                  <a:pt x="390041" y="20665"/>
                  <a:pt x="462367" y="15498"/>
                  <a:pt x="542441" y="15498"/>
                </a:cubicBezTo>
                <a:cubicBezTo>
                  <a:pt x="622515" y="15498"/>
                  <a:pt x="702590" y="0"/>
                  <a:pt x="805912" y="30997"/>
                </a:cubicBezTo>
                <a:cubicBezTo>
                  <a:pt x="909234" y="61994"/>
                  <a:pt x="1035803" y="131736"/>
                  <a:pt x="1162373" y="201478"/>
                </a:cubicBezTo>
              </a:path>
            </a:pathLst>
          </a:cu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2987824" y="4005064"/>
            <a:ext cx="216024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4283968" y="4005064"/>
            <a:ext cx="216024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Полилиния 19"/>
          <p:cNvSpPr/>
          <p:nvPr/>
        </p:nvSpPr>
        <p:spPr>
          <a:xfrm>
            <a:off x="2771800" y="4077072"/>
            <a:ext cx="864096" cy="216024"/>
          </a:xfrm>
          <a:custGeom>
            <a:avLst/>
            <a:gdLst>
              <a:gd name="connsiteX0" fmla="*/ 0 w 1162373"/>
              <a:gd name="connsiteY0" fmla="*/ 185980 h 201478"/>
              <a:gd name="connsiteX1" fmla="*/ 61993 w 1162373"/>
              <a:gd name="connsiteY1" fmla="*/ 108488 h 201478"/>
              <a:gd name="connsiteX2" fmla="*/ 154983 w 1162373"/>
              <a:gd name="connsiteY2" fmla="*/ 77492 h 201478"/>
              <a:gd name="connsiteX3" fmla="*/ 325465 w 1162373"/>
              <a:gd name="connsiteY3" fmla="*/ 30997 h 201478"/>
              <a:gd name="connsiteX4" fmla="*/ 542441 w 1162373"/>
              <a:gd name="connsiteY4" fmla="*/ 15498 h 201478"/>
              <a:gd name="connsiteX5" fmla="*/ 805912 w 1162373"/>
              <a:gd name="connsiteY5" fmla="*/ 30997 h 201478"/>
              <a:gd name="connsiteX6" fmla="*/ 1162373 w 1162373"/>
              <a:gd name="connsiteY6" fmla="*/ 201478 h 201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62373" h="201478">
                <a:moveTo>
                  <a:pt x="0" y="185980"/>
                </a:moveTo>
                <a:cubicBezTo>
                  <a:pt x="18081" y="156274"/>
                  <a:pt x="36163" y="126569"/>
                  <a:pt x="61993" y="108488"/>
                </a:cubicBezTo>
                <a:cubicBezTo>
                  <a:pt x="87823" y="90407"/>
                  <a:pt x="111071" y="90407"/>
                  <a:pt x="154983" y="77492"/>
                </a:cubicBezTo>
                <a:cubicBezTo>
                  <a:pt x="198895" y="64577"/>
                  <a:pt x="260889" y="41329"/>
                  <a:pt x="325465" y="30997"/>
                </a:cubicBezTo>
                <a:cubicBezTo>
                  <a:pt x="390041" y="20665"/>
                  <a:pt x="462367" y="15498"/>
                  <a:pt x="542441" y="15498"/>
                </a:cubicBezTo>
                <a:cubicBezTo>
                  <a:pt x="622515" y="15498"/>
                  <a:pt x="702590" y="0"/>
                  <a:pt x="805912" y="30997"/>
                </a:cubicBezTo>
                <a:cubicBezTo>
                  <a:pt x="909234" y="61994"/>
                  <a:pt x="1035803" y="131736"/>
                  <a:pt x="1162373" y="201478"/>
                </a:cubicBezTo>
              </a:path>
            </a:pathLst>
          </a:cu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олилиния 20"/>
          <p:cNvSpPr/>
          <p:nvPr/>
        </p:nvSpPr>
        <p:spPr>
          <a:xfrm>
            <a:off x="4211960" y="4077072"/>
            <a:ext cx="864096" cy="216024"/>
          </a:xfrm>
          <a:custGeom>
            <a:avLst/>
            <a:gdLst>
              <a:gd name="connsiteX0" fmla="*/ 0 w 1162373"/>
              <a:gd name="connsiteY0" fmla="*/ 185980 h 201478"/>
              <a:gd name="connsiteX1" fmla="*/ 61993 w 1162373"/>
              <a:gd name="connsiteY1" fmla="*/ 108488 h 201478"/>
              <a:gd name="connsiteX2" fmla="*/ 154983 w 1162373"/>
              <a:gd name="connsiteY2" fmla="*/ 77492 h 201478"/>
              <a:gd name="connsiteX3" fmla="*/ 325465 w 1162373"/>
              <a:gd name="connsiteY3" fmla="*/ 30997 h 201478"/>
              <a:gd name="connsiteX4" fmla="*/ 542441 w 1162373"/>
              <a:gd name="connsiteY4" fmla="*/ 15498 h 201478"/>
              <a:gd name="connsiteX5" fmla="*/ 805912 w 1162373"/>
              <a:gd name="connsiteY5" fmla="*/ 30997 h 201478"/>
              <a:gd name="connsiteX6" fmla="*/ 1162373 w 1162373"/>
              <a:gd name="connsiteY6" fmla="*/ 201478 h 201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62373" h="201478">
                <a:moveTo>
                  <a:pt x="0" y="185980"/>
                </a:moveTo>
                <a:cubicBezTo>
                  <a:pt x="18081" y="156274"/>
                  <a:pt x="36163" y="126569"/>
                  <a:pt x="61993" y="108488"/>
                </a:cubicBezTo>
                <a:cubicBezTo>
                  <a:pt x="87823" y="90407"/>
                  <a:pt x="111071" y="90407"/>
                  <a:pt x="154983" y="77492"/>
                </a:cubicBezTo>
                <a:cubicBezTo>
                  <a:pt x="198895" y="64577"/>
                  <a:pt x="260889" y="41329"/>
                  <a:pt x="325465" y="30997"/>
                </a:cubicBezTo>
                <a:cubicBezTo>
                  <a:pt x="390041" y="20665"/>
                  <a:pt x="462367" y="15498"/>
                  <a:pt x="542441" y="15498"/>
                </a:cubicBezTo>
                <a:cubicBezTo>
                  <a:pt x="622515" y="15498"/>
                  <a:pt x="702590" y="0"/>
                  <a:pt x="805912" y="30997"/>
                </a:cubicBezTo>
                <a:cubicBezTo>
                  <a:pt x="909234" y="61994"/>
                  <a:pt x="1035803" y="131736"/>
                  <a:pt x="1162373" y="201478"/>
                </a:cubicBezTo>
              </a:path>
            </a:pathLst>
          </a:cu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>
            <a:off x="3491880" y="4581128"/>
            <a:ext cx="216024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4932040" y="4581128"/>
            <a:ext cx="216024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Полилиния 23"/>
          <p:cNvSpPr/>
          <p:nvPr/>
        </p:nvSpPr>
        <p:spPr>
          <a:xfrm>
            <a:off x="2843808" y="4653136"/>
            <a:ext cx="864096" cy="216024"/>
          </a:xfrm>
          <a:custGeom>
            <a:avLst/>
            <a:gdLst>
              <a:gd name="connsiteX0" fmla="*/ 0 w 1162373"/>
              <a:gd name="connsiteY0" fmla="*/ 185980 h 201478"/>
              <a:gd name="connsiteX1" fmla="*/ 61993 w 1162373"/>
              <a:gd name="connsiteY1" fmla="*/ 108488 h 201478"/>
              <a:gd name="connsiteX2" fmla="*/ 154983 w 1162373"/>
              <a:gd name="connsiteY2" fmla="*/ 77492 h 201478"/>
              <a:gd name="connsiteX3" fmla="*/ 325465 w 1162373"/>
              <a:gd name="connsiteY3" fmla="*/ 30997 h 201478"/>
              <a:gd name="connsiteX4" fmla="*/ 542441 w 1162373"/>
              <a:gd name="connsiteY4" fmla="*/ 15498 h 201478"/>
              <a:gd name="connsiteX5" fmla="*/ 805912 w 1162373"/>
              <a:gd name="connsiteY5" fmla="*/ 30997 h 201478"/>
              <a:gd name="connsiteX6" fmla="*/ 1162373 w 1162373"/>
              <a:gd name="connsiteY6" fmla="*/ 201478 h 201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62373" h="201478">
                <a:moveTo>
                  <a:pt x="0" y="185980"/>
                </a:moveTo>
                <a:cubicBezTo>
                  <a:pt x="18081" y="156274"/>
                  <a:pt x="36163" y="126569"/>
                  <a:pt x="61993" y="108488"/>
                </a:cubicBezTo>
                <a:cubicBezTo>
                  <a:pt x="87823" y="90407"/>
                  <a:pt x="111071" y="90407"/>
                  <a:pt x="154983" y="77492"/>
                </a:cubicBezTo>
                <a:cubicBezTo>
                  <a:pt x="198895" y="64577"/>
                  <a:pt x="260889" y="41329"/>
                  <a:pt x="325465" y="30997"/>
                </a:cubicBezTo>
                <a:cubicBezTo>
                  <a:pt x="390041" y="20665"/>
                  <a:pt x="462367" y="15498"/>
                  <a:pt x="542441" y="15498"/>
                </a:cubicBezTo>
                <a:cubicBezTo>
                  <a:pt x="622515" y="15498"/>
                  <a:pt x="702590" y="0"/>
                  <a:pt x="805912" y="30997"/>
                </a:cubicBezTo>
                <a:cubicBezTo>
                  <a:pt x="909234" y="61994"/>
                  <a:pt x="1035803" y="131736"/>
                  <a:pt x="1162373" y="201478"/>
                </a:cubicBezTo>
              </a:path>
            </a:pathLst>
          </a:cu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олилиния 24"/>
          <p:cNvSpPr/>
          <p:nvPr/>
        </p:nvSpPr>
        <p:spPr>
          <a:xfrm>
            <a:off x="4283968" y="4653136"/>
            <a:ext cx="1152128" cy="144016"/>
          </a:xfrm>
          <a:custGeom>
            <a:avLst/>
            <a:gdLst>
              <a:gd name="connsiteX0" fmla="*/ 0 w 1162373"/>
              <a:gd name="connsiteY0" fmla="*/ 185980 h 201478"/>
              <a:gd name="connsiteX1" fmla="*/ 61993 w 1162373"/>
              <a:gd name="connsiteY1" fmla="*/ 108488 h 201478"/>
              <a:gd name="connsiteX2" fmla="*/ 154983 w 1162373"/>
              <a:gd name="connsiteY2" fmla="*/ 77492 h 201478"/>
              <a:gd name="connsiteX3" fmla="*/ 325465 w 1162373"/>
              <a:gd name="connsiteY3" fmla="*/ 30997 h 201478"/>
              <a:gd name="connsiteX4" fmla="*/ 542441 w 1162373"/>
              <a:gd name="connsiteY4" fmla="*/ 15498 h 201478"/>
              <a:gd name="connsiteX5" fmla="*/ 805912 w 1162373"/>
              <a:gd name="connsiteY5" fmla="*/ 30997 h 201478"/>
              <a:gd name="connsiteX6" fmla="*/ 1162373 w 1162373"/>
              <a:gd name="connsiteY6" fmla="*/ 201478 h 201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62373" h="201478">
                <a:moveTo>
                  <a:pt x="0" y="185980"/>
                </a:moveTo>
                <a:cubicBezTo>
                  <a:pt x="18081" y="156274"/>
                  <a:pt x="36163" y="126569"/>
                  <a:pt x="61993" y="108488"/>
                </a:cubicBezTo>
                <a:cubicBezTo>
                  <a:pt x="87823" y="90407"/>
                  <a:pt x="111071" y="90407"/>
                  <a:pt x="154983" y="77492"/>
                </a:cubicBezTo>
                <a:cubicBezTo>
                  <a:pt x="198895" y="64577"/>
                  <a:pt x="260889" y="41329"/>
                  <a:pt x="325465" y="30997"/>
                </a:cubicBezTo>
                <a:cubicBezTo>
                  <a:pt x="390041" y="20665"/>
                  <a:pt x="462367" y="15498"/>
                  <a:pt x="542441" y="15498"/>
                </a:cubicBezTo>
                <a:cubicBezTo>
                  <a:pt x="622515" y="15498"/>
                  <a:pt x="702590" y="0"/>
                  <a:pt x="805912" y="30997"/>
                </a:cubicBezTo>
                <a:cubicBezTo>
                  <a:pt x="909234" y="61994"/>
                  <a:pt x="1035803" y="131736"/>
                  <a:pt x="1162373" y="201478"/>
                </a:cubicBezTo>
              </a:path>
            </a:pathLst>
          </a:cu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>
            <a:off x="3563888" y="5229200"/>
            <a:ext cx="216024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5148064" y="5229200"/>
            <a:ext cx="216024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12" grpId="0" animBg="1"/>
      <p:bldP spid="13" grpId="0" animBg="1"/>
      <p:bldP spid="16" grpId="0" animBg="1"/>
      <p:bldP spid="17" grpId="0" animBg="1"/>
      <p:bldP spid="20" grpId="0" animBg="1"/>
      <p:bldP spid="21" grpId="0" animBg="1"/>
      <p:bldP spid="24" grpId="0" animBg="1"/>
      <p:bldP spid="2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2023-01-08_21-53-15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0"/>
            <a:ext cx="859296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023-01-08_23-02-0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-36316"/>
            <a:ext cx="7236296" cy="6894316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023-01-08_23-03-35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9142619" cy="42210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76</Words>
  <Application>Microsoft Office PowerPoint</Application>
  <PresentationFormat>Экран (4:3)</PresentationFormat>
  <Paragraphs>28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Русский язык</vt:lpstr>
      <vt:lpstr>Слайд 2</vt:lpstr>
      <vt:lpstr>9 января. Классная работа.</vt:lpstr>
      <vt:lpstr>Слайд 4</vt:lpstr>
      <vt:lpstr>Слайд 5</vt:lpstr>
      <vt:lpstr>Слайд 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Русский язык</dc:title>
  <dc:creator>Lenovo</dc:creator>
  <cp:lastModifiedBy>Lenovo</cp:lastModifiedBy>
  <cp:revision>8</cp:revision>
  <dcterms:created xsi:type="dcterms:W3CDTF">2023-01-08T15:53:37Z</dcterms:created>
  <dcterms:modified xsi:type="dcterms:W3CDTF">2023-01-08T17:04:11Z</dcterms:modified>
</cp:coreProperties>
</file>