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89" r:id="rId3"/>
    <p:sldId id="259" r:id="rId4"/>
    <p:sldId id="265" r:id="rId5"/>
    <p:sldId id="276" r:id="rId6"/>
    <p:sldId id="294" r:id="rId7"/>
    <p:sldId id="279" r:id="rId8"/>
    <p:sldId id="295" r:id="rId9"/>
    <p:sldId id="286" r:id="rId10"/>
    <p:sldId id="284" r:id="rId11"/>
    <p:sldId id="287" r:id="rId1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FFCC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943" autoAdjust="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25875-4FE1-49DF-A32D-1DB5875758EF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F4020-2320-440E-BD29-2E9FCE3E7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615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F4020-2320-440E-BD29-2E9FCE3E7B1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830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ork\Desktop\1402267462-space-wallpaper-001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91672" y="5517232"/>
            <a:ext cx="2952328" cy="720080"/>
          </a:xfrm>
        </p:spPr>
        <p:txBody>
          <a:bodyPr>
            <a:normAutofit/>
          </a:bodyPr>
          <a:lstStyle/>
          <a:p>
            <a:pPr algn="l"/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0"/>
            <a:ext cx="8311955" cy="10156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Космос – это интересно!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Work\Desktop\6069637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7560840" cy="60659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Work\Desktop\endeavour-flight-deck-cockpit-ben-cooper-gessato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08720"/>
            <a:ext cx="6984777" cy="60659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Work\Desktop\featured-pia68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Constantia" pitchFamily="18" charset="0"/>
              </a:rPr>
              <a:t>Белка и Стрелка</a:t>
            </a:r>
            <a:endParaRPr lang="ru-RU" dirty="0"/>
          </a:p>
        </p:txBody>
      </p:sp>
      <p:pic>
        <p:nvPicPr>
          <p:cNvPr id="7170" name="Picture 2" descr="C:\Users\Work\Desktop\cosmos_dog_07-e14399678449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842333"/>
            <a:ext cx="5400600" cy="6015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ork\Desktop\featured-pia68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Юрий Гагарин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3" name="Picture 2" descr="8fe314aeb6.jpg (480×64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96752"/>
            <a:ext cx="4050449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ork\Desktop\featured-pia68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Work\Desktop\2(145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8280920" cy="5601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Work\Desktop\featured-pia68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C:\Users\Work\Desktop\astronaut-taking-spacewalk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88640"/>
            <a:ext cx="4922193" cy="6534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ork\Desktop\raketa-rossiya-soyuz-t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Work\Desktop\1350046898_744777_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08720"/>
            <a:ext cx="7056784" cy="6065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Work\Desktop\1231-lec9-1536x8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908720"/>
            <a:ext cx="729786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ork\Desktop\featured-pia68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26" y="-315416"/>
            <a:ext cx="917321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 descr="C:\Users\Work\Desktop\13(45)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60648"/>
            <a:ext cx="7776864" cy="62099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</TotalTime>
  <Words>11</Words>
  <Application>Microsoft Office PowerPoint</Application>
  <PresentationFormat>Экран (4:3)</PresentationFormat>
  <Paragraphs>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Белка и Стрелка</vt:lpstr>
      <vt:lpstr>Юрий Гагарин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Work</dc:creator>
  <cp:lastModifiedBy>ДНС</cp:lastModifiedBy>
  <cp:revision>104</cp:revision>
  <cp:lastPrinted>2018-01-11T17:02:15Z</cp:lastPrinted>
  <dcterms:created xsi:type="dcterms:W3CDTF">2016-03-17T04:34:15Z</dcterms:created>
  <dcterms:modified xsi:type="dcterms:W3CDTF">2023-04-16T14:39:21Z</dcterms:modified>
</cp:coreProperties>
</file>