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3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5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21CCDB4-18D8-48C7-9C14-634CA72A4A09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A6A6848-55C1-440B-ACF1-77740CE175E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437112"/>
            <a:ext cx="6624736" cy="1305267"/>
          </a:xfrm>
        </p:spPr>
        <p:txBody>
          <a:bodyPr>
            <a:noAutofit/>
          </a:bodyPr>
          <a:lstStyle/>
          <a:p>
            <a:r>
              <a:rPr lang="ru-RU" sz="4800" b="1" dirty="0">
                <a:latin typeface="Batang" panose="02030600000101010101" pitchFamily="18" charset="-127"/>
                <a:ea typeface="Batang" panose="02030600000101010101" pitchFamily="18" charset="-127"/>
              </a:rPr>
              <a:t>Культурно-смысловые контексты для занятий познавательного цикла </a:t>
            </a:r>
            <a:r>
              <a:rPr lang="ru-RU" sz="4800" dirty="0"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sz="4800" dirty="0"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sz="48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683568" y="5105400"/>
            <a:ext cx="6512436" cy="5179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29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5904656"/>
          </a:xfrm>
        </p:spPr>
        <p:txBody>
          <a:bodyPr>
            <a:noAutofit/>
          </a:bodyPr>
          <a:lstStyle/>
          <a:p>
            <a:r>
              <a:rPr lang="ru-RU" b="1" dirty="0"/>
              <a:t>Формированию ребенка как самостоятельного и инициативного субъекта деятельности</a:t>
            </a:r>
            <a:r>
              <a:rPr lang="ru-RU" dirty="0"/>
              <a:t>, в данном случае субъекта познания, способствует организация занятий не в виде "урока", а в </a:t>
            </a:r>
            <a:r>
              <a:rPr lang="ru-RU" b="1" dirty="0"/>
              <a:t>форме партнерской деятельности со взрослым.</a:t>
            </a:r>
            <a:endParaRPr lang="ru-RU" dirty="0"/>
          </a:p>
          <a:p>
            <a:endParaRPr lang="ru-RU" sz="1600" dirty="0"/>
          </a:p>
        </p:txBody>
      </p:sp>
      <p:pic>
        <p:nvPicPr>
          <p:cNvPr id="1026" name="Picture 2" descr="https://deti-club.ru/wp-content/uploads/2022/07/66bf4a31fb7126c502da88875c14a3d0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420887"/>
            <a:ext cx="8324842" cy="388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42226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373563"/>
          </a:xfrm>
        </p:spPr>
        <p:txBody>
          <a:bodyPr>
            <a:noAutofit/>
          </a:bodyPr>
          <a:lstStyle/>
          <a:p>
            <a:r>
              <a:rPr lang="ru-RU" sz="3600" b="1" dirty="0"/>
              <a:t>Н.А. Короткова</a:t>
            </a:r>
            <a:r>
              <a:rPr lang="ru-RU" sz="3600" dirty="0"/>
              <a:t> предлагает стимулировать познавательную деятельность ребенка с помощью </a:t>
            </a:r>
            <a:r>
              <a:rPr lang="ru-RU" sz="3600" b="1" dirty="0"/>
              <a:t>культурно-смысловых контекстов</a:t>
            </a:r>
            <a:r>
              <a:rPr lang="ru-RU" sz="3600" dirty="0"/>
              <a:t>, служащих своеобразными посредниками между «педагогическими интересами» и интересами детей.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66324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опыты (экспериментирование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) с предметами и их свойствами;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коллекционирование (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классификационная работа)</a:t>
            </a:r>
          </a:p>
          <a:p>
            <a:pPr marL="114300" indent="0">
              <a:buNone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путешествие по карте;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путешествие по "реке времени".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«типы исследования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254363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endParaRPr lang="ru-RU" dirty="0"/>
          </a:p>
          <a:p>
            <a:pPr lvl="0"/>
            <a:r>
              <a:rPr lang="ru-RU" sz="2900" dirty="0"/>
              <a:t>Темы, связанные с неживой природой и частично с рукотворным миром (инструменты, приборы и пр.), наиболее целесообразно раскрыть в контексте "</a:t>
            </a:r>
            <a:r>
              <a:rPr lang="ru-RU" sz="2900" b="1" dirty="0"/>
              <a:t>опыты" (</a:t>
            </a:r>
            <a:r>
              <a:rPr lang="ru-RU" sz="2900" dirty="0"/>
              <a:t>где ребенок может сам активно поэкспериментировать).</a:t>
            </a:r>
          </a:p>
          <a:p>
            <a:pPr lvl="0"/>
            <a:r>
              <a:rPr lang="ru-RU" sz="2900" dirty="0"/>
              <a:t>Темы, связанные с живой природой, явлениями социальной жизни, целесообразно задавать в контексте "</a:t>
            </a:r>
            <a:r>
              <a:rPr lang="ru-RU" sz="2900" b="1" dirty="0"/>
              <a:t>коллекционирование (классификация)".</a:t>
            </a:r>
            <a:endParaRPr lang="ru-RU" sz="2900" dirty="0"/>
          </a:p>
          <a:p>
            <a:pPr lvl="0"/>
            <a:r>
              <a:rPr lang="ru-RU" sz="2900" dirty="0"/>
              <a:t>Темы, связанные с элементарными географическими представлениями (о сторонах света, океанах и континентах, их обитателях и т.д.), наиболее целесообразно вводить через контекст </a:t>
            </a:r>
            <a:r>
              <a:rPr lang="ru-RU" sz="2900" b="1" dirty="0"/>
              <a:t>"путешествие по карте".</a:t>
            </a:r>
            <a:endParaRPr lang="ru-RU" sz="2900" dirty="0"/>
          </a:p>
          <a:p>
            <a:pPr lvl="0"/>
            <a:r>
              <a:rPr lang="ru-RU" sz="2900" dirty="0"/>
              <a:t> Темы, связанные с историческим временем (прошлое-настоящее-будущее), - через контекст "</a:t>
            </a:r>
            <a:r>
              <a:rPr lang="ru-RU" sz="2900" b="1" dirty="0"/>
              <a:t>путешествие по "реке времени".</a:t>
            </a:r>
            <a:endParaRPr lang="ru-RU" sz="29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/>
              <a:t/>
            </a:r>
            <a:br>
              <a:rPr lang="ru-RU" sz="2000" b="1" dirty="0"/>
            </a:br>
            <a:r>
              <a:rPr lang="ru-RU" sz="4000" b="1" dirty="0"/>
              <a:t>Темы, раскрываемые культурно-смысловыми контекстами.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359364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2677240"/>
              </p:ext>
            </p:extLst>
          </p:nvPr>
        </p:nvGraphicFramePr>
        <p:xfrm>
          <a:off x="1619672" y="1628795"/>
          <a:ext cx="5832648" cy="48245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326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36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Времена года (сезоны)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6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Мир растений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6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Мир животных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6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Виды минералов (камни)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6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Виды местности (природные ландшафты)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6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Виды транспорта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36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Виды строительных сооружений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36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Виды профессий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36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Виды спорта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Коллекционирование (классификация)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23323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073867"/>
              </p:ext>
            </p:extLst>
          </p:nvPr>
        </p:nvGraphicFramePr>
        <p:xfrm>
          <a:off x="1547663" y="1700809"/>
          <a:ext cx="6120680" cy="46085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206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20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Состав и свойства почвы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0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Условия жизни растений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Движение воздуха (ветер)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0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Движение воды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0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Состояния и превращения вещества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20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Металлы и свойства магнита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20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Свет и цвет в природе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20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Оптические эффекты: микро- и макромир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8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Как "устроены" стихи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Опыты (экспериментирование)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38671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783330"/>
              </p:ext>
            </p:extLst>
          </p:nvPr>
        </p:nvGraphicFramePr>
        <p:xfrm>
          <a:off x="1259632" y="1772810"/>
          <a:ext cx="6624735" cy="5047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247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18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Поверхность Земли и стороны света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8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Океаны и их обитатели (подводный мир)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8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Северные земли и их обитатели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8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Наша страна Россия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37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Части света с их природными и культурными "метками"-символами (природные ландшафты и их обитатели, люди и их занятия): Африка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8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Австралия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18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Антарктида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8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Америка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18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Азия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18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Европа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Путешествия по карте (пространство мира)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694398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5221206"/>
              </p:ext>
            </p:extLst>
          </p:nvPr>
        </p:nvGraphicFramePr>
        <p:xfrm>
          <a:off x="1475656" y="1916831"/>
          <a:ext cx="6624736" cy="4939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247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60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История моей семьи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119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Настоящее и прошлое человечества (историческое время) в "метках" материальной цивилизации: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История жилища и </a:t>
                      </a:r>
                      <a:r>
                        <a:rPr lang="ru-RU" sz="2400" dirty="0" err="1">
                          <a:solidFill>
                            <a:schemeClr val="tx1"/>
                          </a:solidFill>
                        </a:rPr>
                        <a:t>бытоустройства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0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История огня (освещение и тепло)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0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История сухопутного транспорта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0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История мореплавания и воздухоплавания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0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4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История письменности (книгопечатание) История коммуникации (почта)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0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История профессий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Путешествия по "реке времени" (историческое время</a:t>
            </a:r>
            <a:r>
              <a:rPr lang="ru-RU" sz="2400" b="1" i="1" dirty="0"/>
              <a:t>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6598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</TotalTime>
  <Words>389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Культурно-смысловые контексты для занятий познавательного цикла  </vt:lpstr>
      <vt:lpstr>Презентация PowerPoint</vt:lpstr>
      <vt:lpstr>  </vt:lpstr>
      <vt:lpstr>«типы исследования»</vt:lpstr>
      <vt:lpstr> Темы, раскрываемые культурно-смысловыми контекстами. </vt:lpstr>
      <vt:lpstr>Коллекционирование (классификация)</vt:lpstr>
      <vt:lpstr>Опыты (экспериментирование)</vt:lpstr>
      <vt:lpstr>Путешествия по карте (пространство мира)</vt:lpstr>
      <vt:lpstr>Путешествия по "реке времени" (историческое время)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Культурно-смысловые контексты для занятий познавательного цикла</dc:title>
  <dc:creator>Сергей</dc:creator>
  <cp:lastModifiedBy>Сергей</cp:lastModifiedBy>
  <cp:revision>17</cp:revision>
  <dcterms:created xsi:type="dcterms:W3CDTF">2023-04-01T03:51:45Z</dcterms:created>
  <dcterms:modified xsi:type="dcterms:W3CDTF">2023-04-16T07:26:19Z</dcterms:modified>
</cp:coreProperties>
</file>