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2F604-025F-448A-830E-250071FC6C8A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5E51E-4EEF-4294-B0C3-BCAC890539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23-01-08_23-17-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099819" cy="61653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36-2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03424" cy="50131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1-08_23-37-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015014" cy="652534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21-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995845" cy="2204864"/>
          </a:xfrm>
        </p:spPr>
      </p:pic>
      <p:pic>
        <p:nvPicPr>
          <p:cNvPr id="5" name="Рисунок 4" descr="2023-01-08_23-22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2420888"/>
            <a:ext cx="8984893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22-4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094532" cy="400506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1-08_23-23-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094923" cy="59766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24-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0"/>
            <a:ext cx="7488832" cy="68717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1-08_23-25-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050999" cy="587727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1-08_23-26-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63152" cy="44371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План рассказа: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dirty="0" smtClean="0"/>
              <a:t>1</a:t>
            </a:r>
            <a:r>
              <a:rPr lang="ru-RU" sz="4800" b="1" dirty="0"/>
              <a:t>. Первый </a:t>
            </a:r>
            <a:r>
              <a:rPr lang="ru-RU" sz="4800" b="1" dirty="0" smtClean="0"/>
              <a:t>снег</a:t>
            </a:r>
          </a:p>
          <a:p>
            <a:pPr>
              <a:buNone/>
            </a:pPr>
            <a:r>
              <a:rPr lang="ru-RU" sz="4800" b="1" dirty="0" smtClean="0"/>
              <a:t>2</a:t>
            </a:r>
            <a:r>
              <a:rPr lang="ru-RU" sz="4800" b="1" dirty="0"/>
              <a:t>. Январский </a:t>
            </a:r>
            <a:r>
              <a:rPr lang="ru-RU" sz="4800" b="1" dirty="0" smtClean="0"/>
              <a:t>снег</a:t>
            </a:r>
          </a:p>
          <a:p>
            <a:pPr>
              <a:buNone/>
            </a:pPr>
            <a:r>
              <a:rPr lang="ru-RU" sz="4800" b="1" dirty="0" smtClean="0"/>
              <a:t>3</a:t>
            </a:r>
            <a:r>
              <a:rPr lang="ru-RU" sz="4800" b="1" dirty="0"/>
              <a:t>. Февральский </a:t>
            </a:r>
            <a:r>
              <a:rPr lang="ru-RU" sz="4800" b="1" dirty="0" smtClean="0"/>
              <a:t>снег</a:t>
            </a:r>
          </a:p>
          <a:p>
            <a:pPr>
              <a:buNone/>
            </a:pPr>
            <a:r>
              <a:rPr lang="ru-RU" sz="4800" b="1" dirty="0" smtClean="0"/>
              <a:t>4</a:t>
            </a:r>
            <a:r>
              <a:rPr lang="ru-RU" sz="4800" b="1" dirty="0"/>
              <a:t>. Апрельский снег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23-01-08_23-34-5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906675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План рассказа: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12</cp:revision>
  <dcterms:created xsi:type="dcterms:W3CDTF">2023-01-08T17:17:39Z</dcterms:created>
  <dcterms:modified xsi:type="dcterms:W3CDTF">2023-01-08T17:38:07Z</dcterms:modified>
</cp:coreProperties>
</file>