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363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96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97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537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638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947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593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57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719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25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516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650C2-69F9-4EF0-8D5A-09D56E06ACA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79872-9407-4000-A08B-21515C1E7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59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Зимний пейзаж фон - 70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5773"/>
            <a:ext cx="12192001" cy="692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7092"/>
            <a:ext cx="10002982" cy="32328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036" y="3620655"/>
            <a:ext cx="11665528" cy="287250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Ребята, послушайте загадку и определите, в какое время года это происходит.</a:t>
            </a:r>
            <a:endParaRPr lang="ru-RU" sz="1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200" b="1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Наступили холода,</a:t>
            </a:r>
            <a:endParaRPr lang="ru-RU" sz="1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200" b="1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Обернулась в лёд вода.</a:t>
            </a:r>
            <a:endParaRPr lang="ru-RU" sz="1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200" b="1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Длинноухий зайка серый</a:t>
            </a:r>
            <a:endParaRPr lang="ru-RU" sz="1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200" b="1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Обернулся зайкой белым.</a:t>
            </a:r>
            <a:endParaRPr lang="ru-RU" sz="1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200" b="1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Перестал медведь реветь,</a:t>
            </a:r>
            <a:endParaRPr lang="ru-RU" sz="1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200" b="1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спячку впал в бору медведь.</a:t>
            </a:r>
            <a:endParaRPr lang="ru-RU" sz="1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200" b="1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скажет, кто знает:</a:t>
            </a:r>
            <a:endParaRPr lang="ru-RU" sz="1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200" b="1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это бывает?</a:t>
            </a:r>
            <a:endParaRPr lang="ru-RU" sz="1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760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лестящий снег - 3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17"/>
            <a:ext cx="12192000" cy="685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1636" y="1348509"/>
            <a:ext cx="9922164" cy="34217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964" y="4553527"/>
            <a:ext cx="11159836" cy="213360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Какой снег зимой?(</a:t>
            </a:r>
            <a:r>
              <a:rPr lang="ru-RU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белый, пушистый, искристый, хрустящий</a:t>
            </a:r>
            <a:r>
              <a:rPr lang="ru-RU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Когда мы идём по снегу, что с ним происходит? (</a:t>
            </a:r>
            <a:r>
              <a:rPr lang="ru-RU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Хрустит, скрипит, песенку поёт</a:t>
            </a:r>
            <a:r>
              <a:rPr lang="ru-RU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-Какая погода зимой? (</a:t>
            </a:r>
            <a:r>
              <a:rPr lang="ru-RU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холодная, снежная, морозная, вьюжная</a:t>
            </a:r>
            <a:r>
              <a:rPr lang="ru-RU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06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очему деревья зимой не погибают | Вокруг Све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983"/>
            <a:ext cx="12192001" cy="686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04656" y="1505527"/>
            <a:ext cx="8749144" cy="47105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2364"/>
            <a:ext cx="12099636" cy="86821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происходит зимой с деревьями? (</a:t>
            </a:r>
            <a:r>
              <a:rPr lang="ru-RU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Они отдыхают, спят, укрывшись снегом, как одеялом</a:t>
            </a:r>
            <a:r>
              <a:rPr lang="ru-RU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6854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дикие животные леса зимой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91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1" y="3306618"/>
            <a:ext cx="10642600" cy="812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" y="110836"/>
            <a:ext cx="11353802" cy="114530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живётся зимой птицам и зверям? (</a:t>
            </a:r>
            <a:r>
              <a:rPr lang="ru-RU" b="1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Зимующие птицы не боятся снега, но в большой мороз им бывает холодно. Поэтому птицам надо помогать. А звери прячутся от мороза в своих норках).</a:t>
            </a:r>
            <a:endParaRPr lang="ru-RU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460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0 цікавих фактів про зим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656" y="-129310"/>
            <a:ext cx="12192001" cy="6876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267200"/>
            <a:ext cx="10515600" cy="1200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8546"/>
            <a:ext cx="11353800" cy="1283854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Какими словами можно сказать о зиме, какая она? (</a:t>
            </a:r>
            <a:r>
              <a:rPr lang="ru-RU" i="1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Снежная, морозная, красивая, сверкающая, вьюжная)</a:t>
            </a:r>
            <a:r>
              <a:rPr lang="ru-RU" dirty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2400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171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2023-02-15T19:15:47Z</dcterms:created>
  <dcterms:modified xsi:type="dcterms:W3CDTF">2023-02-15T19:37:01Z</dcterms:modified>
</cp:coreProperties>
</file>