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0" r:id="rId3"/>
    <p:sldId id="264" r:id="rId4"/>
    <p:sldId id="265" r:id="rId5"/>
    <p:sldId id="266" r:id="rId6"/>
    <p:sldId id="267" r:id="rId7"/>
    <p:sldId id="269" r:id="rId8"/>
    <p:sldId id="27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07"/>
    <p:restoredTop sz="94638"/>
  </p:normalViewPr>
  <p:slideViewPr>
    <p:cSldViewPr snapToGrid="0">
      <p:cViewPr varScale="1">
        <p:scale>
          <a:sx n="113" d="100"/>
          <a:sy n="113" d="100"/>
        </p:scale>
        <p:origin x="808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Relationship Id="rId5" Type="http://schemas.openxmlformats.org/officeDocument/2006/relationships/slide" Target="../slides/slide7.xml"/><Relationship Id="rId4" Type="http://schemas.openxmlformats.org/officeDocument/2006/relationships/slide" Target="../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B58E5F-9E9B-3B49-A55F-52EA3F8B9B02}" type="doc">
      <dgm:prSet loTypeId="urn:microsoft.com/office/officeart/2005/8/layout/cycle8" loCatId="" qsTypeId="urn:microsoft.com/office/officeart/2005/8/quickstyle/simple5" qsCatId="simple" csTypeId="urn:microsoft.com/office/officeart/2005/8/colors/colorful4" csCatId="colorful" phldr="1"/>
      <dgm:spPr/>
    </dgm:pt>
    <dgm:pt modelId="{83F0F41B-8D17-F140-B1F9-42AE270314C7}">
      <dgm:prSet phldrT="[Текст]"/>
      <dgm:spPr/>
      <dgm:t>
        <a:bodyPr/>
        <a:lstStyle/>
        <a:p>
          <a:r>
            <a:rPr lang="ru-RU" dirty="0">
              <a:solidFill>
                <a:schemeClr val="bg1"/>
              </a:solidFill>
              <a:hlinkClick xmlns:r="http://schemas.openxmlformats.org/officeDocument/2006/relationships" r:id="rId1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1</a:t>
          </a:r>
          <a:endParaRPr lang="ru-RU" dirty="0">
            <a:solidFill>
              <a:schemeClr val="bg1"/>
            </a:solidFill>
          </a:endParaRPr>
        </a:p>
      </dgm:t>
    </dgm:pt>
    <dgm:pt modelId="{1F380F30-5895-EF40-9D94-C447F6FE88A6}" type="parTrans" cxnId="{FB1E6D1A-EACD-8446-91A1-95F4263B104A}">
      <dgm:prSet/>
      <dgm:spPr/>
      <dgm:t>
        <a:bodyPr/>
        <a:lstStyle/>
        <a:p>
          <a:endParaRPr lang="ru-RU"/>
        </a:p>
      </dgm:t>
    </dgm:pt>
    <dgm:pt modelId="{9CF7AB3A-A98C-8445-B610-5DA50E252DCC}" type="sibTrans" cxnId="{FB1E6D1A-EACD-8446-91A1-95F4263B104A}">
      <dgm:prSet/>
      <dgm:spPr/>
      <dgm:t>
        <a:bodyPr/>
        <a:lstStyle/>
        <a:p>
          <a:endParaRPr lang="ru-RU"/>
        </a:p>
      </dgm:t>
    </dgm:pt>
    <dgm:pt modelId="{0B8B8351-2459-8E4D-BDBA-58A308458DBD}">
      <dgm:prSet phldrT="[Текст]"/>
      <dgm:spPr/>
      <dgm:t>
        <a:bodyPr/>
        <a:lstStyle/>
        <a:p>
          <a:r>
            <a:rPr lang="ru-RU" dirty="0">
              <a:solidFill>
                <a:schemeClr val="bg1"/>
              </a:solidFill>
              <a:hlinkClick xmlns:r="http://schemas.openxmlformats.org/officeDocument/2006/relationships" r:id="rId2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2</a:t>
          </a:r>
          <a:endParaRPr lang="ru-RU" dirty="0">
            <a:solidFill>
              <a:schemeClr val="bg1"/>
            </a:solidFill>
          </a:endParaRPr>
        </a:p>
      </dgm:t>
    </dgm:pt>
    <dgm:pt modelId="{3B7DDD71-DA98-C34B-8B99-BB7EEC96D678}" type="parTrans" cxnId="{F488FD6C-7C02-114B-941A-0B82C2C8A85B}">
      <dgm:prSet/>
      <dgm:spPr/>
      <dgm:t>
        <a:bodyPr/>
        <a:lstStyle/>
        <a:p>
          <a:endParaRPr lang="ru-RU"/>
        </a:p>
      </dgm:t>
    </dgm:pt>
    <dgm:pt modelId="{0773FAA5-23BC-5244-AFB3-4FB554ED12B8}" type="sibTrans" cxnId="{F488FD6C-7C02-114B-941A-0B82C2C8A85B}">
      <dgm:prSet/>
      <dgm:spPr/>
      <dgm:t>
        <a:bodyPr/>
        <a:lstStyle/>
        <a:p>
          <a:endParaRPr lang="ru-RU"/>
        </a:p>
      </dgm:t>
    </dgm:pt>
    <dgm:pt modelId="{A99AE631-7034-B248-8652-C56F92E4E7D3}">
      <dgm:prSet phldrT="[Текст]"/>
      <dgm:spPr/>
      <dgm:t>
        <a:bodyPr/>
        <a:lstStyle/>
        <a:p>
          <a:r>
            <a:rPr lang="ru-RU" dirty="0">
              <a:solidFill>
                <a:schemeClr val="bg1"/>
              </a:solidFill>
              <a:hlinkClick xmlns:r="http://schemas.openxmlformats.org/officeDocument/2006/relationships" r:id="rId3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3</a:t>
          </a:r>
          <a:endParaRPr lang="ru-RU" dirty="0">
            <a:solidFill>
              <a:schemeClr val="bg1"/>
            </a:solidFill>
          </a:endParaRPr>
        </a:p>
      </dgm:t>
    </dgm:pt>
    <dgm:pt modelId="{FF103FB5-E7B8-D841-A320-9680CD3F78AC}" type="parTrans" cxnId="{F97D0DD4-82D8-4C40-B8DC-33141E9EEB30}">
      <dgm:prSet/>
      <dgm:spPr/>
      <dgm:t>
        <a:bodyPr/>
        <a:lstStyle/>
        <a:p>
          <a:endParaRPr lang="ru-RU"/>
        </a:p>
      </dgm:t>
    </dgm:pt>
    <dgm:pt modelId="{23544118-4EE8-E044-82D7-1E378CADB3FC}" type="sibTrans" cxnId="{F97D0DD4-82D8-4C40-B8DC-33141E9EEB30}">
      <dgm:prSet/>
      <dgm:spPr/>
      <dgm:t>
        <a:bodyPr/>
        <a:lstStyle/>
        <a:p>
          <a:endParaRPr lang="ru-RU"/>
        </a:p>
      </dgm:t>
    </dgm:pt>
    <dgm:pt modelId="{4E59A374-8521-7D40-A6C9-D6B2C1770D5E}">
      <dgm:prSet/>
      <dgm:spPr/>
      <dgm:t>
        <a:bodyPr/>
        <a:lstStyle/>
        <a:p>
          <a:r>
            <a:rPr lang="ru-RU" dirty="0">
              <a:solidFill>
                <a:schemeClr val="bg1"/>
              </a:solidFill>
              <a:hlinkClick xmlns:r="http://schemas.openxmlformats.org/officeDocument/2006/relationships" r:id="rId4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4</a:t>
          </a:r>
          <a:endParaRPr lang="ru-RU" dirty="0">
            <a:solidFill>
              <a:schemeClr val="bg1"/>
            </a:solidFill>
          </a:endParaRPr>
        </a:p>
      </dgm:t>
    </dgm:pt>
    <dgm:pt modelId="{CACA29BF-C65B-4846-8B7B-9457C39E4279}" type="parTrans" cxnId="{60650E47-81E1-0944-99B9-4F45D64A6BA4}">
      <dgm:prSet/>
      <dgm:spPr/>
      <dgm:t>
        <a:bodyPr/>
        <a:lstStyle/>
        <a:p>
          <a:endParaRPr lang="ru-RU"/>
        </a:p>
      </dgm:t>
    </dgm:pt>
    <dgm:pt modelId="{678EF722-7B74-8249-99E0-4E7D0F2CEBB8}" type="sibTrans" cxnId="{60650E47-81E1-0944-99B9-4F45D64A6BA4}">
      <dgm:prSet/>
      <dgm:spPr/>
      <dgm:t>
        <a:bodyPr/>
        <a:lstStyle/>
        <a:p>
          <a:endParaRPr lang="ru-RU"/>
        </a:p>
      </dgm:t>
    </dgm:pt>
    <dgm:pt modelId="{9FA129DA-C093-6640-A770-5828468743A9}">
      <dgm:prSet/>
      <dgm:spPr/>
      <dgm:t>
        <a:bodyPr/>
        <a:lstStyle/>
        <a:p>
          <a:r>
            <a:rPr lang="ru-RU" dirty="0">
              <a:solidFill>
                <a:schemeClr val="bg1"/>
              </a:solidFill>
              <a:hlinkClick xmlns:r="http://schemas.openxmlformats.org/officeDocument/2006/relationships" r:id="rId5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5</a:t>
          </a:r>
          <a:endParaRPr lang="ru-RU" dirty="0">
            <a:solidFill>
              <a:schemeClr val="bg1"/>
            </a:solidFill>
          </a:endParaRPr>
        </a:p>
      </dgm:t>
    </dgm:pt>
    <dgm:pt modelId="{2E8180A2-C9A2-4F4E-B3EA-9D1129AD4897}" type="parTrans" cxnId="{F9CA8C95-3B1A-6D43-B85F-405A61E5E5AF}">
      <dgm:prSet/>
      <dgm:spPr/>
      <dgm:t>
        <a:bodyPr/>
        <a:lstStyle/>
        <a:p>
          <a:endParaRPr lang="ru-RU"/>
        </a:p>
      </dgm:t>
    </dgm:pt>
    <dgm:pt modelId="{8FE119E6-5706-9F4D-98CC-47F95C1B8539}" type="sibTrans" cxnId="{F9CA8C95-3B1A-6D43-B85F-405A61E5E5AF}">
      <dgm:prSet/>
      <dgm:spPr/>
      <dgm:t>
        <a:bodyPr/>
        <a:lstStyle/>
        <a:p>
          <a:endParaRPr lang="ru-RU"/>
        </a:p>
      </dgm:t>
    </dgm:pt>
    <dgm:pt modelId="{DF3E4E3E-591F-AB43-AAD9-5D3F1B9AA7D3}" type="pres">
      <dgm:prSet presAssocID="{B7B58E5F-9E9B-3B49-A55F-52EA3F8B9B02}" presName="compositeShape" presStyleCnt="0">
        <dgm:presLayoutVars>
          <dgm:chMax val="7"/>
          <dgm:dir/>
          <dgm:resizeHandles val="exact"/>
        </dgm:presLayoutVars>
      </dgm:prSet>
      <dgm:spPr/>
    </dgm:pt>
    <dgm:pt modelId="{4BA1C76D-4FE6-4E4C-9DD1-A24A6AA9B0BD}" type="pres">
      <dgm:prSet presAssocID="{B7B58E5F-9E9B-3B49-A55F-52EA3F8B9B02}" presName="wedge1" presStyleLbl="node1" presStyleIdx="0" presStyleCnt="5"/>
      <dgm:spPr/>
    </dgm:pt>
    <dgm:pt modelId="{93D1E860-1C92-8D44-A961-E582622E2ED9}" type="pres">
      <dgm:prSet presAssocID="{B7B58E5F-9E9B-3B49-A55F-52EA3F8B9B02}" presName="dummy1a" presStyleCnt="0"/>
      <dgm:spPr/>
    </dgm:pt>
    <dgm:pt modelId="{EDFED554-8B93-C240-8435-999ADC0D4E31}" type="pres">
      <dgm:prSet presAssocID="{B7B58E5F-9E9B-3B49-A55F-52EA3F8B9B02}" presName="dummy1b" presStyleCnt="0"/>
      <dgm:spPr/>
    </dgm:pt>
    <dgm:pt modelId="{EAC5D5CC-B713-E545-ABE8-B01B31C5459E}" type="pres">
      <dgm:prSet presAssocID="{B7B58E5F-9E9B-3B49-A55F-52EA3F8B9B02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896D2B00-9216-5C4C-9F1A-8328DFC6701C}" type="pres">
      <dgm:prSet presAssocID="{B7B58E5F-9E9B-3B49-A55F-52EA3F8B9B02}" presName="wedge2" presStyleLbl="node1" presStyleIdx="1" presStyleCnt="5"/>
      <dgm:spPr/>
    </dgm:pt>
    <dgm:pt modelId="{3491D7AF-FBB9-4A43-921A-AE8BE8FB4A82}" type="pres">
      <dgm:prSet presAssocID="{B7B58E5F-9E9B-3B49-A55F-52EA3F8B9B02}" presName="dummy2a" presStyleCnt="0"/>
      <dgm:spPr/>
    </dgm:pt>
    <dgm:pt modelId="{D8825539-1059-E34D-8D69-3F657BDA8FC8}" type="pres">
      <dgm:prSet presAssocID="{B7B58E5F-9E9B-3B49-A55F-52EA3F8B9B02}" presName="dummy2b" presStyleCnt="0"/>
      <dgm:spPr/>
    </dgm:pt>
    <dgm:pt modelId="{728180CE-02E9-854A-A81E-AC5A4E1AE807}" type="pres">
      <dgm:prSet presAssocID="{B7B58E5F-9E9B-3B49-A55F-52EA3F8B9B02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BEABB47-3884-664B-B3DE-22C03653EAD5}" type="pres">
      <dgm:prSet presAssocID="{B7B58E5F-9E9B-3B49-A55F-52EA3F8B9B02}" presName="wedge3" presStyleLbl="node1" presStyleIdx="2" presStyleCnt="5"/>
      <dgm:spPr/>
    </dgm:pt>
    <dgm:pt modelId="{0F4BDD80-2936-9B40-B67C-EA7614D4EBF8}" type="pres">
      <dgm:prSet presAssocID="{B7B58E5F-9E9B-3B49-A55F-52EA3F8B9B02}" presName="dummy3a" presStyleCnt="0"/>
      <dgm:spPr/>
    </dgm:pt>
    <dgm:pt modelId="{14A89D0E-A8B0-9245-A2D6-849CC9C88BF7}" type="pres">
      <dgm:prSet presAssocID="{B7B58E5F-9E9B-3B49-A55F-52EA3F8B9B02}" presName="dummy3b" presStyleCnt="0"/>
      <dgm:spPr/>
    </dgm:pt>
    <dgm:pt modelId="{E20C4F30-85A4-9A4A-8FC5-7E5060337F36}" type="pres">
      <dgm:prSet presAssocID="{B7B58E5F-9E9B-3B49-A55F-52EA3F8B9B02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246DF3B8-964F-0048-B986-17DC853B92F2}" type="pres">
      <dgm:prSet presAssocID="{B7B58E5F-9E9B-3B49-A55F-52EA3F8B9B02}" presName="wedge4" presStyleLbl="node1" presStyleIdx="3" presStyleCnt="5"/>
      <dgm:spPr/>
    </dgm:pt>
    <dgm:pt modelId="{563A0448-8951-3645-8659-787C2915DC46}" type="pres">
      <dgm:prSet presAssocID="{B7B58E5F-9E9B-3B49-A55F-52EA3F8B9B02}" presName="dummy4a" presStyleCnt="0"/>
      <dgm:spPr/>
    </dgm:pt>
    <dgm:pt modelId="{93DEE95A-3880-864D-A00C-7746E06CCAFF}" type="pres">
      <dgm:prSet presAssocID="{B7B58E5F-9E9B-3B49-A55F-52EA3F8B9B02}" presName="dummy4b" presStyleCnt="0"/>
      <dgm:spPr/>
    </dgm:pt>
    <dgm:pt modelId="{62391858-B271-E64F-B20E-CFA8F46BA1E9}" type="pres">
      <dgm:prSet presAssocID="{B7B58E5F-9E9B-3B49-A55F-52EA3F8B9B02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6DF79BD4-F958-2F40-BD6C-835437C11311}" type="pres">
      <dgm:prSet presAssocID="{B7B58E5F-9E9B-3B49-A55F-52EA3F8B9B02}" presName="wedge5" presStyleLbl="node1" presStyleIdx="4" presStyleCnt="5"/>
      <dgm:spPr/>
    </dgm:pt>
    <dgm:pt modelId="{73ACA516-1F70-CA4F-86FB-3C921F5D3529}" type="pres">
      <dgm:prSet presAssocID="{B7B58E5F-9E9B-3B49-A55F-52EA3F8B9B02}" presName="dummy5a" presStyleCnt="0"/>
      <dgm:spPr/>
    </dgm:pt>
    <dgm:pt modelId="{ED06C347-96FB-2E4F-A789-5B4D19F59CC9}" type="pres">
      <dgm:prSet presAssocID="{B7B58E5F-9E9B-3B49-A55F-52EA3F8B9B02}" presName="dummy5b" presStyleCnt="0"/>
      <dgm:spPr/>
    </dgm:pt>
    <dgm:pt modelId="{79D6FB72-58E6-3F4A-8689-354BECF8DC23}" type="pres">
      <dgm:prSet presAssocID="{B7B58E5F-9E9B-3B49-A55F-52EA3F8B9B02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</dgm:pt>
    <dgm:pt modelId="{7028657C-353C-AE48-83E5-B061DFA43D7D}" type="pres">
      <dgm:prSet presAssocID="{9CF7AB3A-A98C-8445-B610-5DA50E252DCC}" presName="arrowWedge1" presStyleLbl="fgSibTrans2D1" presStyleIdx="0" presStyleCnt="5"/>
      <dgm:spPr/>
    </dgm:pt>
    <dgm:pt modelId="{7AE59A2A-4AD6-A041-95EC-5FAB73755653}" type="pres">
      <dgm:prSet presAssocID="{0773FAA5-23BC-5244-AFB3-4FB554ED12B8}" presName="arrowWedge2" presStyleLbl="fgSibTrans2D1" presStyleIdx="1" presStyleCnt="5"/>
      <dgm:spPr/>
    </dgm:pt>
    <dgm:pt modelId="{CCCB473A-05A9-2645-BED6-4588078A69CE}" type="pres">
      <dgm:prSet presAssocID="{23544118-4EE8-E044-82D7-1E378CADB3FC}" presName="arrowWedge3" presStyleLbl="fgSibTrans2D1" presStyleIdx="2" presStyleCnt="5"/>
      <dgm:spPr/>
    </dgm:pt>
    <dgm:pt modelId="{DE3BF880-C123-2743-9FC9-A87FCBE79109}" type="pres">
      <dgm:prSet presAssocID="{678EF722-7B74-8249-99E0-4E7D0F2CEBB8}" presName="arrowWedge4" presStyleLbl="fgSibTrans2D1" presStyleIdx="3" presStyleCnt="5"/>
      <dgm:spPr/>
    </dgm:pt>
    <dgm:pt modelId="{5D4FCAD4-7F9C-B44E-9DCB-A9BA3AC1580F}" type="pres">
      <dgm:prSet presAssocID="{8FE119E6-5706-9F4D-98CC-47F95C1B8539}" presName="arrowWedge5" presStyleLbl="fgSibTrans2D1" presStyleIdx="4" presStyleCnt="5"/>
      <dgm:spPr/>
    </dgm:pt>
  </dgm:ptLst>
  <dgm:cxnLst>
    <dgm:cxn modelId="{FB1E6D1A-EACD-8446-91A1-95F4263B104A}" srcId="{B7B58E5F-9E9B-3B49-A55F-52EA3F8B9B02}" destId="{83F0F41B-8D17-F140-B1F9-42AE270314C7}" srcOrd="0" destOrd="0" parTransId="{1F380F30-5895-EF40-9D94-C447F6FE88A6}" sibTransId="{9CF7AB3A-A98C-8445-B610-5DA50E252DCC}"/>
    <dgm:cxn modelId="{C98CF031-8CCB-0E4F-A34B-A48B9C7EF270}" type="presOf" srcId="{4E59A374-8521-7D40-A6C9-D6B2C1770D5E}" destId="{62391858-B271-E64F-B20E-CFA8F46BA1E9}" srcOrd="1" destOrd="0" presId="urn:microsoft.com/office/officeart/2005/8/layout/cycle8"/>
    <dgm:cxn modelId="{32C72E35-A8EB-C943-9FC7-61E5634C2BAF}" type="presOf" srcId="{9FA129DA-C093-6640-A770-5828468743A9}" destId="{6DF79BD4-F958-2F40-BD6C-835437C11311}" srcOrd="0" destOrd="0" presId="urn:microsoft.com/office/officeart/2005/8/layout/cycle8"/>
    <dgm:cxn modelId="{60650E47-81E1-0944-99B9-4F45D64A6BA4}" srcId="{B7B58E5F-9E9B-3B49-A55F-52EA3F8B9B02}" destId="{4E59A374-8521-7D40-A6C9-D6B2C1770D5E}" srcOrd="3" destOrd="0" parTransId="{CACA29BF-C65B-4846-8B7B-9457C39E4279}" sibTransId="{678EF722-7B74-8249-99E0-4E7D0F2CEBB8}"/>
    <dgm:cxn modelId="{27D82156-4309-FD4D-B161-DC582F5FA8F5}" type="presOf" srcId="{0B8B8351-2459-8E4D-BDBA-58A308458DBD}" destId="{896D2B00-9216-5C4C-9F1A-8328DFC6701C}" srcOrd="0" destOrd="0" presId="urn:microsoft.com/office/officeart/2005/8/layout/cycle8"/>
    <dgm:cxn modelId="{F488FD6C-7C02-114B-941A-0B82C2C8A85B}" srcId="{B7B58E5F-9E9B-3B49-A55F-52EA3F8B9B02}" destId="{0B8B8351-2459-8E4D-BDBA-58A308458DBD}" srcOrd="1" destOrd="0" parTransId="{3B7DDD71-DA98-C34B-8B99-BB7EEC96D678}" sibTransId="{0773FAA5-23BC-5244-AFB3-4FB554ED12B8}"/>
    <dgm:cxn modelId="{ED14C380-49F0-534F-BE15-2A43F9A1C553}" type="presOf" srcId="{0B8B8351-2459-8E4D-BDBA-58A308458DBD}" destId="{728180CE-02E9-854A-A81E-AC5A4E1AE807}" srcOrd="1" destOrd="0" presId="urn:microsoft.com/office/officeart/2005/8/layout/cycle8"/>
    <dgm:cxn modelId="{F9CA8C95-3B1A-6D43-B85F-405A61E5E5AF}" srcId="{B7B58E5F-9E9B-3B49-A55F-52EA3F8B9B02}" destId="{9FA129DA-C093-6640-A770-5828468743A9}" srcOrd="4" destOrd="0" parTransId="{2E8180A2-C9A2-4F4E-B3EA-9D1129AD4897}" sibTransId="{8FE119E6-5706-9F4D-98CC-47F95C1B8539}"/>
    <dgm:cxn modelId="{B27C85AB-8FC0-B24D-B74C-5DDB5B3148A8}" type="presOf" srcId="{A99AE631-7034-B248-8652-C56F92E4E7D3}" destId="{E20C4F30-85A4-9A4A-8FC5-7E5060337F36}" srcOrd="1" destOrd="0" presId="urn:microsoft.com/office/officeart/2005/8/layout/cycle8"/>
    <dgm:cxn modelId="{8A4015C3-A225-6A4C-96E6-A0FB4DBDB8C7}" type="presOf" srcId="{A99AE631-7034-B248-8652-C56F92E4E7D3}" destId="{1BEABB47-3884-664B-B3DE-22C03653EAD5}" srcOrd="0" destOrd="0" presId="urn:microsoft.com/office/officeart/2005/8/layout/cycle8"/>
    <dgm:cxn modelId="{592809D1-CDC8-2A4D-A8FB-DB541E032521}" type="presOf" srcId="{83F0F41B-8D17-F140-B1F9-42AE270314C7}" destId="{4BA1C76D-4FE6-4E4C-9DD1-A24A6AA9B0BD}" srcOrd="0" destOrd="0" presId="urn:microsoft.com/office/officeart/2005/8/layout/cycle8"/>
    <dgm:cxn modelId="{F97D0DD4-82D8-4C40-B8DC-33141E9EEB30}" srcId="{B7B58E5F-9E9B-3B49-A55F-52EA3F8B9B02}" destId="{A99AE631-7034-B248-8652-C56F92E4E7D3}" srcOrd="2" destOrd="0" parTransId="{FF103FB5-E7B8-D841-A320-9680CD3F78AC}" sibTransId="{23544118-4EE8-E044-82D7-1E378CADB3FC}"/>
    <dgm:cxn modelId="{93DC85D6-75D3-C346-8D2A-A7E320ACA46C}" type="presOf" srcId="{83F0F41B-8D17-F140-B1F9-42AE270314C7}" destId="{EAC5D5CC-B713-E545-ABE8-B01B31C5459E}" srcOrd="1" destOrd="0" presId="urn:microsoft.com/office/officeart/2005/8/layout/cycle8"/>
    <dgm:cxn modelId="{CF2E77DB-A973-F146-8756-B9704DE18899}" type="presOf" srcId="{9FA129DA-C093-6640-A770-5828468743A9}" destId="{79D6FB72-58E6-3F4A-8689-354BECF8DC23}" srcOrd="1" destOrd="0" presId="urn:microsoft.com/office/officeart/2005/8/layout/cycle8"/>
    <dgm:cxn modelId="{D87769EE-FC2B-DB4E-98C8-C1067F9A591D}" type="presOf" srcId="{B7B58E5F-9E9B-3B49-A55F-52EA3F8B9B02}" destId="{DF3E4E3E-591F-AB43-AAD9-5D3F1B9AA7D3}" srcOrd="0" destOrd="0" presId="urn:microsoft.com/office/officeart/2005/8/layout/cycle8"/>
    <dgm:cxn modelId="{F87FC9F2-FE42-934B-A5F3-C6CBF3C22C85}" type="presOf" srcId="{4E59A374-8521-7D40-A6C9-D6B2C1770D5E}" destId="{246DF3B8-964F-0048-B986-17DC853B92F2}" srcOrd="0" destOrd="0" presId="urn:microsoft.com/office/officeart/2005/8/layout/cycle8"/>
    <dgm:cxn modelId="{D0C1785F-FA3B-E845-A6D1-9AC446D8643F}" type="presParOf" srcId="{DF3E4E3E-591F-AB43-AAD9-5D3F1B9AA7D3}" destId="{4BA1C76D-4FE6-4E4C-9DD1-A24A6AA9B0BD}" srcOrd="0" destOrd="0" presId="urn:microsoft.com/office/officeart/2005/8/layout/cycle8"/>
    <dgm:cxn modelId="{D4E8C7E3-8CE0-6649-83E8-49965F3109BA}" type="presParOf" srcId="{DF3E4E3E-591F-AB43-AAD9-5D3F1B9AA7D3}" destId="{93D1E860-1C92-8D44-A961-E582622E2ED9}" srcOrd="1" destOrd="0" presId="urn:microsoft.com/office/officeart/2005/8/layout/cycle8"/>
    <dgm:cxn modelId="{023AE71E-C97A-8842-AB5A-F7E20D990057}" type="presParOf" srcId="{DF3E4E3E-591F-AB43-AAD9-5D3F1B9AA7D3}" destId="{EDFED554-8B93-C240-8435-999ADC0D4E31}" srcOrd="2" destOrd="0" presId="urn:microsoft.com/office/officeart/2005/8/layout/cycle8"/>
    <dgm:cxn modelId="{3FAC6D4B-E43B-4C49-B194-4C029F7D16EB}" type="presParOf" srcId="{DF3E4E3E-591F-AB43-AAD9-5D3F1B9AA7D3}" destId="{EAC5D5CC-B713-E545-ABE8-B01B31C5459E}" srcOrd="3" destOrd="0" presId="urn:microsoft.com/office/officeart/2005/8/layout/cycle8"/>
    <dgm:cxn modelId="{5CA30B70-8017-E540-84C3-778717E7245D}" type="presParOf" srcId="{DF3E4E3E-591F-AB43-AAD9-5D3F1B9AA7D3}" destId="{896D2B00-9216-5C4C-9F1A-8328DFC6701C}" srcOrd="4" destOrd="0" presId="urn:microsoft.com/office/officeart/2005/8/layout/cycle8"/>
    <dgm:cxn modelId="{1A87D607-E9AE-2F4F-9CE0-DF55309A5B90}" type="presParOf" srcId="{DF3E4E3E-591F-AB43-AAD9-5D3F1B9AA7D3}" destId="{3491D7AF-FBB9-4A43-921A-AE8BE8FB4A82}" srcOrd="5" destOrd="0" presId="urn:microsoft.com/office/officeart/2005/8/layout/cycle8"/>
    <dgm:cxn modelId="{99C9904A-00B2-824C-96BC-9F5AAC6AF387}" type="presParOf" srcId="{DF3E4E3E-591F-AB43-AAD9-5D3F1B9AA7D3}" destId="{D8825539-1059-E34D-8D69-3F657BDA8FC8}" srcOrd="6" destOrd="0" presId="urn:microsoft.com/office/officeart/2005/8/layout/cycle8"/>
    <dgm:cxn modelId="{0ECE56E0-FA91-1449-8E91-DE0A976C16D2}" type="presParOf" srcId="{DF3E4E3E-591F-AB43-AAD9-5D3F1B9AA7D3}" destId="{728180CE-02E9-854A-A81E-AC5A4E1AE807}" srcOrd="7" destOrd="0" presId="urn:microsoft.com/office/officeart/2005/8/layout/cycle8"/>
    <dgm:cxn modelId="{A538A912-1443-8448-AB5B-19337062180C}" type="presParOf" srcId="{DF3E4E3E-591F-AB43-AAD9-5D3F1B9AA7D3}" destId="{1BEABB47-3884-664B-B3DE-22C03653EAD5}" srcOrd="8" destOrd="0" presId="urn:microsoft.com/office/officeart/2005/8/layout/cycle8"/>
    <dgm:cxn modelId="{1F353A1D-7F21-1147-9D0E-97F1C8A9A79C}" type="presParOf" srcId="{DF3E4E3E-591F-AB43-AAD9-5D3F1B9AA7D3}" destId="{0F4BDD80-2936-9B40-B67C-EA7614D4EBF8}" srcOrd="9" destOrd="0" presId="urn:microsoft.com/office/officeart/2005/8/layout/cycle8"/>
    <dgm:cxn modelId="{AD0390FD-E893-1641-A632-0CDB7E36B566}" type="presParOf" srcId="{DF3E4E3E-591F-AB43-AAD9-5D3F1B9AA7D3}" destId="{14A89D0E-A8B0-9245-A2D6-849CC9C88BF7}" srcOrd="10" destOrd="0" presId="urn:microsoft.com/office/officeart/2005/8/layout/cycle8"/>
    <dgm:cxn modelId="{9151EC74-039C-2D4E-9AEE-BE9B9FC691D0}" type="presParOf" srcId="{DF3E4E3E-591F-AB43-AAD9-5D3F1B9AA7D3}" destId="{E20C4F30-85A4-9A4A-8FC5-7E5060337F36}" srcOrd="11" destOrd="0" presId="urn:microsoft.com/office/officeart/2005/8/layout/cycle8"/>
    <dgm:cxn modelId="{92515358-AB21-CC43-B308-7F42DB7616C7}" type="presParOf" srcId="{DF3E4E3E-591F-AB43-AAD9-5D3F1B9AA7D3}" destId="{246DF3B8-964F-0048-B986-17DC853B92F2}" srcOrd="12" destOrd="0" presId="urn:microsoft.com/office/officeart/2005/8/layout/cycle8"/>
    <dgm:cxn modelId="{BFD1F7EC-1299-F34A-8A8D-F66429934CED}" type="presParOf" srcId="{DF3E4E3E-591F-AB43-AAD9-5D3F1B9AA7D3}" destId="{563A0448-8951-3645-8659-787C2915DC46}" srcOrd="13" destOrd="0" presId="urn:microsoft.com/office/officeart/2005/8/layout/cycle8"/>
    <dgm:cxn modelId="{4E41C55A-E11D-9343-A1C2-8D7DEAA21597}" type="presParOf" srcId="{DF3E4E3E-591F-AB43-AAD9-5D3F1B9AA7D3}" destId="{93DEE95A-3880-864D-A00C-7746E06CCAFF}" srcOrd="14" destOrd="0" presId="urn:microsoft.com/office/officeart/2005/8/layout/cycle8"/>
    <dgm:cxn modelId="{CBC3EF7D-56A5-3C4E-B88D-882B261469F5}" type="presParOf" srcId="{DF3E4E3E-591F-AB43-AAD9-5D3F1B9AA7D3}" destId="{62391858-B271-E64F-B20E-CFA8F46BA1E9}" srcOrd="15" destOrd="0" presId="urn:microsoft.com/office/officeart/2005/8/layout/cycle8"/>
    <dgm:cxn modelId="{66A604B0-60AC-BE4A-9270-7F296B605AA7}" type="presParOf" srcId="{DF3E4E3E-591F-AB43-AAD9-5D3F1B9AA7D3}" destId="{6DF79BD4-F958-2F40-BD6C-835437C11311}" srcOrd="16" destOrd="0" presId="urn:microsoft.com/office/officeart/2005/8/layout/cycle8"/>
    <dgm:cxn modelId="{C52B2FF7-F21C-0141-BC8A-90553F48DF97}" type="presParOf" srcId="{DF3E4E3E-591F-AB43-AAD9-5D3F1B9AA7D3}" destId="{73ACA516-1F70-CA4F-86FB-3C921F5D3529}" srcOrd="17" destOrd="0" presId="urn:microsoft.com/office/officeart/2005/8/layout/cycle8"/>
    <dgm:cxn modelId="{EA444608-B920-794A-BC5A-D03F02E3895F}" type="presParOf" srcId="{DF3E4E3E-591F-AB43-AAD9-5D3F1B9AA7D3}" destId="{ED06C347-96FB-2E4F-A789-5B4D19F59CC9}" srcOrd="18" destOrd="0" presId="urn:microsoft.com/office/officeart/2005/8/layout/cycle8"/>
    <dgm:cxn modelId="{57C957B3-2481-6844-998A-1EAD6B75E543}" type="presParOf" srcId="{DF3E4E3E-591F-AB43-AAD9-5D3F1B9AA7D3}" destId="{79D6FB72-58E6-3F4A-8689-354BECF8DC23}" srcOrd="19" destOrd="0" presId="urn:microsoft.com/office/officeart/2005/8/layout/cycle8"/>
    <dgm:cxn modelId="{9C98FAB1-12E0-4F4D-9E57-825EAD30BFC7}" type="presParOf" srcId="{DF3E4E3E-591F-AB43-AAD9-5D3F1B9AA7D3}" destId="{7028657C-353C-AE48-83E5-B061DFA43D7D}" srcOrd="20" destOrd="0" presId="urn:microsoft.com/office/officeart/2005/8/layout/cycle8"/>
    <dgm:cxn modelId="{5413F83E-1AFF-D549-8C1F-0D5B9CF921B8}" type="presParOf" srcId="{DF3E4E3E-591F-AB43-AAD9-5D3F1B9AA7D3}" destId="{7AE59A2A-4AD6-A041-95EC-5FAB73755653}" srcOrd="21" destOrd="0" presId="urn:microsoft.com/office/officeart/2005/8/layout/cycle8"/>
    <dgm:cxn modelId="{51390139-67F6-3F4D-9733-A77C8A09F67D}" type="presParOf" srcId="{DF3E4E3E-591F-AB43-AAD9-5D3F1B9AA7D3}" destId="{CCCB473A-05A9-2645-BED6-4588078A69CE}" srcOrd="22" destOrd="0" presId="urn:microsoft.com/office/officeart/2005/8/layout/cycle8"/>
    <dgm:cxn modelId="{143AAC35-9F16-8641-BF0F-F7A0C85B1EE0}" type="presParOf" srcId="{DF3E4E3E-591F-AB43-AAD9-5D3F1B9AA7D3}" destId="{DE3BF880-C123-2743-9FC9-A87FCBE79109}" srcOrd="23" destOrd="0" presId="urn:microsoft.com/office/officeart/2005/8/layout/cycle8"/>
    <dgm:cxn modelId="{3409797E-29E5-BA4C-874D-8FB967362A74}" type="presParOf" srcId="{DF3E4E3E-591F-AB43-AAD9-5D3F1B9AA7D3}" destId="{5D4FCAD4-7F9C-B44E-9DCB-A9BA3AC1580F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A1C76D-4FE6-4E4C-9DD1-A24A6AA9B0BD}">
      <dsp:nvSpPr>
        <dsp:cNvPr id="0" name=""/>
        <dsp:cNvSpPr/>
      </dsp:nvSpPr>
      <dsp:spPr>
        <a:xfrm>
          <a:off x="1852100" y="335415"/>
          <a:ext cx="4551680" cy="4551680"/>
        </a:xfrm>
        <a:prstGeom prst="pie">
          <a:avLst>
            <a:gd name="adj1" fmla="val 16200000"/>
            <a:gd name="adj2" fmla="val 2052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900" kern="1200" dirty="0">
              <a:solidFill>
                <a:schemeClr val="bg1"/>
              </a:solidFill>
              <a:hlinkClick xmlns:r="http://schemas.openxmlformats.org/officeDocument/2006/relationships" r:id="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1</a:t>
          </a:r>
          <a:endParaRPr lang="ru-RU" sz="5900" kern="1200" dirty="0">
            <a:solidFill>
              <a:schemeClr val="bg1"/>
            </a:solidFill>
          </a:endParaRPr>
        </a:p>
      </dsp:txBody>
      <dsp:txXfrm>
        <a:off x="4226560" y="1100531"/>
        <a:ext cx="1463040" cy="975360"/>
      </dsp:txXfrm>
    </dsp:sp>
    <dsp:sp modelId="{896D2B00-9216-5C4C-9F1A-8328DFC6701C}">
      <dsp:nvSpPr>
        <dsp:cNvPr id="0" name=""/>
        <dsp:cNvSpPr/>
      </dsp:nvSpPr>
      <dsp:spPr>
        <a:xfrm>
          <a:off x="1891114" y="456793"/>
          <a:ext cx="4551680" cy="4551680"/>
        </a:xfrm>
        <a:prstGeom prst="pie">
          <a:avLst>
            <a:gd name="adj1" fmla="val 20520000"/>
            <a:gd name="adj2" fmla="val 3240000"/>
          </a:avLst>
        </a:prstGeom>
        <a:gradFill rotWithShape="0">
          <a:gsLst>
            <a:gs pos="0">
              <a:schemeClr val="accent4">
                <a:hueOff val="2450223"/>
                <a:satOff val="-10194"/>
                <a:lumOff val="24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450223"/>
                <a:satOff val="-10194"/>
                <a:lumOff val="24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450223"/>
                <a:satOff val="-10194"/>
                <a:lumOff val="24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900" kern="1200" dirty="0">
              <a:solidFill>
                <a:schemeClr val="bg1"/>
              </a:solidFill>
              <a:hlinkClick xmlns:r="http://schemas.openxmlformats.org/officeDocument/2006/relationships" r:id="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2</a:t>
          </a:r>
          <a:endParaRPr lang="ru-RU" sz="5900" kern="1200" dirty="0">
            <a:solidFill>
              <a:schemeClr val="bg1"/>
            </a:solidFill>
          </a:endParaRPr>
        </a:p>
      </dsp:txBody>
      <dsp:txXfrm>
        <a:off x="4822613" y="2536478"/>
        <a:ext cx="1354666" cy="1083733"/>
      </dsp:txXfrm>
    </dsp:sp>
    <dsp:sp modelId="{1BEABB47-3884-664B-B3DE-22C03653EAD5}">
      <dsp:nvSpPr>
        <dsp:cNvPr id="0" name=""/>
        <dsp:cNvSpPr/>
      </dsp:nvSpPr>
      <dsp:spPr>
        <a:xfrm>
          <a:off x="1788159" y="531571"/>
          <a:ext cx="4551680" cy="4551680"/>
        </a:xfrm>
        <a:prstGeom prst="pie">
          <a:avLst>
            <a:gd name="adj1" fmla="val 3240000"/>
            <a:gd name="adj2" fmla="val 7560000"/>
          </a:avLst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900" kern="1200" dirty="0">
              <a:solidFill>
                <a:schemeClr val="bg1"/>
              </a:solidFill>
              <a:hlinkClick xmlns:r="http://schemas.openxmlformats.org/officeDocument/2006/relationships" r:id="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3</a:t>
          </a:r>
          <a:endParaRPr lang="ru-RU" sz="5900" kern="1200" dirty="0">
            <a:solidFill>
              <a:schemeClr val="bg1"/>
            </a:solidFill>
          </a:endParaRPr>
        </a:p>
      </dsp:txBody>
      <dsp:txXfrm>
        <a:off x="3413759" y="3728584"/>
        <a:ext cx="1300480" cy="1192106"/>
      </dsp:txXfrm>
    </dsp:sp>
    <dsp:sp modelId="{246DF3B8-964F-0048-B986-17DC853B92F2}">
      <dsp:nvSpPr>
        <dsp:cNvPr id="0" name=""/>
        <dsp:cNvSpPr/>
      </dsp:nvSpPr>
      <dsp:spPr>
        <a:xfrm>
          <a:off x="1685205" y="456793"/>
          <a:ext cx="4551680" cy="4551680"/>
        </a:xfrm>
        <a:prstGeom prst="pie">
          <a:avLst>
            <a:gd name="adj1" fmla="val 7560000"/>
            <a:gd name="adj2" fmla="val 11880000"/>
          </a:avLst>
        </a:prstGeom>
        <a:gradFill rotWithShape="0">
          <a:gsLst>
            <a:gs pos="0">
              <a:schemeClr val="accent4">
                <a:hueOff val="7350668"/>
                <a:satOff val="-30583"/>
                <a:lumOff val="72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7350668"/>
                <a:satOff val="-30583"/>
                <a:lumOff val="72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7350668"/>
                <a:satOff val="-30583"/>
                <a:lumOff val="72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900" kern="1200" dirty="0">
              <a:solidFill>
                <a:schemeClr val="bg1"/>
              </a:solidFill>
              <a:hlinkClick xmlns:r="http://schemas.openxmlformats.org/officeDocument/2006/relationships" r:id="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4</a:t>
          </a:r>
          <a:endParaRPr lang="ru-RU" sz="5900" kern="1200" dirty="0">
            <a:solidFill>
              <a:schemeClr val="bg1"/>
            </a:solidFill>
          </a:endParaRPr>
        </a:p>
      </dsp:txBody>
      <dsp:txXfrm>
        <a:off x="1950719" y="2536478"/>
        <a:ext cx="1354666" cy="1083733"/>
      </dsp:txXfrm>
    </dsp:sp>
    <dsp:sp modelId="{6DF79BD4-F958-2F40-BD6C-835437C11311}">
      <dsp:nvSpPr>
        <dsp:cNvPr id="0" name=""/>
        <dsp:cNvSpPr/>
      </dsp:nvSpPr>
      <dsp:spPr>
        <a:xfrm>
          <a:off x="1724219" y="335415"/>
          <a:ext cx="4551680" cy="4551680"/>
        </a:xfrm>
        <a:prstGeom prst="pie">
          <a:avLst>
            <a:gd name="adj1" fmla="val 11880000"/>
            <a:gd name="adj2" fmla="val 1620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900" kern="1200" dirty="0">
              <a:solidFill>
                <a:schemeClr val="bg1"/>
              </a:solidFill>
              <a:hlinkClick xmlns:r="http://schemas.openxmlformats.org/officeDocument/2006/relationships" r:id="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5</a:t>
          </a:r>
          <a:endParaRPr lang="ru-RU" sz="5900" kern="1200" dirty="0">
            <a:solidFill>
              <a:schemeClr val="bg1"/>
            </a:solidFill>
          </a:endParaRPr>
        </a:p>
      </dsp:txBody>
      <dsp:txXfrm>
        <a:off x="2438399" y="1100531"/>
        <a:ext cx="1463040" cy="975360"/>
      </dsp:txXfrm>
    </dsp:sp>
    <dsp:sp modelId="{7028657C-353C-AE48-83E5-B061DFA43D7D}">
      <dsp:nvSpPr>
        <dsp:cNvPr id="0" name=""/>
        <dsp:cNvSpPr/>
      </dsp:nvSpPr>
      <dsp:spPr>
        <a:xfrm>
          <a:off x="1570115" y="53644"/>
          <a:ext cx="5115221" cy="5115221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AE59A2A-4AD6-A041-95EC-5FAB73755653}">
      <dsp:nvSpPr>
        <dsp:cNvPr id="0" name=""/>
        <dsp:cNvSpPr/>
      </dsp:nvSpPr>
      <dsp:spPr>
        <a:xfrm>
          <a:off x="1609658" y="174982"/>
          <a:ext cx="5115221" cy="5115221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gradFill rotWithShape="0">
          <a:gsLst>
            <a:gs pos="0">
              <a:schemeClr val="accent4">
                <a:hueOff val="2450223"/>
                <a:satOff val="-10194"/>
                <a:lumOff val="24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450223"/>
                <a:satOff val="-10194"/>
                <a:lumOff val="24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450223"/>
                <a:satOff val="-10194"/>
                <a:lumOff val="24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CCB473A-05A9-2645-BED6-4588078A69CE}">
      <dsp:nvSpPr>
        <dsp:cNvPr id="0" name=""/>
        <dsp:cNvSpPr/>
      </dsp:nvSpPr>
      <dsp:spPr>
        <a:xfrm>
          <a:off x="1506389" y="249989"/>
          <a:ext cx="5115221" cy="5115221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E3BF880-C123-2743-9FC9-A87FCBE79109}">
      <dsp:nvSpPr>
        <dsp:cNvPr id="0" name=""/>
        <dsp:cNvSpPr/>
      </dsp:nvSpPr>
      <dsp:spPr>
        <a:xfrm>
          <a:off x="1403119" y="174982"/>
          <a:ext cx="5115221" cy="5115221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gradFill rotWithShape="0">
          <a:gsLst>
            <a:gs pos="0">
              <a:schemeClr val="accent4">
                <a:hueOff val="7350668"/>
                <a:satOff val="-30583"/>
                <a:lumOff val="72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7350668"/>
                <a:satOff val="-30583"/>
                <a:lumOff val="72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7350668"/>
                <a:satOff val="-30583"/>
                <a:lumOff val="72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D4FCAD4-7F9C-B44E-9DCB-A9BA3AC1580F}">
      <dsp:nvSpPr>
        <dsp:cNvPr id="0" name=""/>
        <dsp:cNvSpPr/>
      </dsp:nvSpPr>
      <dsp:spPr>
        <a:xfrm>
          <a:off x="1442663" y="53644"/>
          <a:ext cx="5115221" cy="5115221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BD8FAF-0782-D91F-B22C-935FD90B6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C9ECAD3-DA80-8962-B522-D0DDA2838E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7E8A42-D17A-C3E1-197C-61C0F8E7D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DF75B-1605-4A5A-888D-E4A2CCB033F6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AE0BD6-AC9F-66C0-BF2E-3B113217B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4ADE93-1BAE-0CBF-21AA-D72F19023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68BD-9652-4A35-A785-36190734B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743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5B6139-65B3-644C-C265-B0ACDE874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719D16D-2E74-59F9-B925-1938164CF2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03B26A-CC4F-D19F-79EE-2277E3308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DF75B-1605-4A5A-888D-E4A2CCB033F6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95D15E-B637-4B26-D89F-B18B9AB6E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30DD97-74E5-0133-3BF0-43748A5CC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68BD-9652-4A35-A785-36190734B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078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EA60902-C4D7-3EC0-1D91-A63EB0E2EF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D50842D-55E9-F42A-4835-4763541BA1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6AB12E-EF4A-6647-8B4C-5BBEC6220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DF75B-1605-4A5A-888D-E4A2CCB033F6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5D2265-52E8-2E9C-D4DD-89F9BCCF8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ADCE71-F865-B35B-62C2-BA5E1E397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68BD-9652-4A35-A785-36190734B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702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BCFE10-5A79-C10C-DEFE-539EF83A3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FF5C7A-8C53-B328-FEB3-3B868DDE3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6DBC06-1DA3-7E1F-3F60-0711D9BF9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DF75B-1605-4A5A-888D-E4A2CCB033F6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A03B55-8906-9AE2-EFF9-78CD4F4B5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73E21E-7349-8BC5-18FC-AAB26686A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68BD-9652-4A35-A785-36190734B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619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6FE010-A805-261D-C4A7-42283986B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7CA76F-D566-8674-4AA5-FF3084064F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447013-8C0A-249C-1F23-A88ECDFD6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DF75B-1605-4A5A-888D-E4A2CCB033F6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3A34E5-E91B-6CCC-514C-2A96FF966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E81A7C-7D64-D31B-5BEB-1A9C6A11B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68BD-9652-4A35-A785-36190734B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510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D6CEFE-D557-2427-9D42-7B16B02F9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DA2175-8538-5374-B4BB-AB9E6EDEA0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22422F-C3B5-CDC5-BD93-91BB79440C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DA61EFF-304D-4212-C14D-47F747216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DF75B-1605-4A5A-888D-E4A2CCB033F6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3B290C0-EEDD-3AC9-BA2B-8F8E9F06B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BEAE58-D16C-C221-7CC1-307698E62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68BD-9652-4A35-A785-36190734B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35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C4A69B-8AC4-D327-04BF-66CAB84F5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3B31C0-9CDE-8703-7565-73E6B9CF70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0BFA2AB-DB4E-EEF4-08DC-7640071B09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48BDDC6-72CA-F854-B341-A07BB53710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142211A-E2B1-692F-E1CA-E8F187FA10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05C3657-470E-E33A-7BDE-C3654E7D9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DF75B-1605-4A5A-888D-E4A2CCB033F6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49AC222-2D67-2E2F-3C21-AF5AB4ECF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7AD6490-161C-473F-4B8A-F7C6D12E4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68BD-9652-4A35-A785-36190734B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274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491C67-ED3D-D0DF-35DB-03D47C139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5664864-FA7A-DE4E-303B-6A5F4B9A7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DF75B-1605-4A5A-888D-E4A2CCB033F6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37F7B1E-E782-267C-A419-749B712D6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F87A309-35F8-E5F0-F845-83F5256DC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68BD-9652-4A35-A785-36190734B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369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C9352BF-63C4-9AD8-77E5-3F28F44F4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DF75B-1605-4A5A-888D-E4A2CCB033F6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7F52872-918B-06DE-ED80-273DDEB5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157F189-55FE-400A-F8FB-184405F90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68BD-9652-4A35-A785-36190734B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722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34027B-3395-E773-F2BB-575F4B22B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CA038E-52A9-C5B7-BAD9-118E3B9C23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C6FFDD-7D3C-56E1-832D-54AE10823B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69CDA1-AC78-5ADB-E898-AA02CC7C1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DF75B-1605-4A5A-888D-E4A2CCB033F6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31E0F8-823E-33A0-D8FE-B770B39B9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D2CFFF2-43B5-5A84-21A9-FE944AF29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68BD-9652-4A35-A785-36190734B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570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7423B7-30D2-59E9-CC43-AA6A9CB82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F8E9755-76BB-AA07-12FE-072E173F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DC2FF4B-68E5-7743-F6FE-554239C77B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699502E-5673-B447-DA23-2F526548C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DF75B-1605-4A5A-888D-E4A2CCB033F6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C8F2F2B-911E-AFE2-37D5-10B959DEE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FEB0904-4453-6BA7-30C3-3BF1041EC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68BD-9652-4A35-A785-36190734B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90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98ACEB-3E19-5530-DB2F-5755B0244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430B46-3E50-8A1C-02D8-C979FB6F3C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35571A-B557-99EF-5375-BE61E5338A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DF75B-1605-4A5A-888D-E4A2CCB033F6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CE4C92-4408-F953-97BC-5A2F598C6C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5BDA5A-5F0D-8F5B-C497-8314B54565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C68BD-9652-4A35-A785-36190734B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845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DF38EB-FE2E-1A10-F3E5-9C7198A715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99127" y="290623"/>
            <a:ext cx="8193741" cy="1071562"/>
          </a:xfrm>
        </p:spPr>
        <p:txBody>
          <a:bodyPr/>
          <a:lstStyle/>
          <a:p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</a:rPr>
              <a:t>«УГАДАЙ ЖИВОТНОЕ»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F4707CF-2B59-E229-13D1-95D0AEBB1F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345" y="1222997"/>
            <a:ext cx="7109307" cy="4788568"/>
          </a:xfrm>
          <a:prstGeom prst="rect">
            <a:avLst/>
          </a:prstGeom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9457CA0F-EC35-9838-574B-806E71566B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232" y="4060766"/>
            <a:ext cx="3981449" cy="297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>
            <a:extLst>
              <a:ext uri="{FF2B5EF4-FFF2-40B4-BE49-F238E27FC236}">
                <a16:creationId xmlns:a16="http://schemas.microsoft.com/office/drawing/2014/main" id="{AC0C0BF8-BF5A-10BF-B171-9112CE06C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59680" y="4059890"/>
            <a:ext cx="3981449" cy="297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DBA2421F-5F74-95D1-CA45-3FE258174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848900" y="215996"/>
            <a:ext cx="3981449" cy="297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BB47F44F-6BAE-C9EF-6BEB-BE4720D314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-638352" y="215996"/>
            <a:ext cx="3981449" cy="297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679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A69CFC01-1989-565A-7C87-F05893757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47" y="286746"/>
            <a:ext cx="2799354" cy="279935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9D4FB8-0ADF-226D-663B-5C31269FF588}"/>
              </a:ext>
            </a:extLst>
          </p:cNvPr>
          <p:cNvSpPr txBox="1"/>
          <p:nvPr/>
        </p:nvSpPr>
        <p:spPr>
          <a:xfrm>
            <a:off x="4607859" y="509164"/>
            <a:ext cx="5936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</a:rPr>
              <a:t>МОРСКИЕ ЖИВОТНЫЕ</a:t>
            </a:r>
          </a:p>
        </p:txBody>
      </p:sp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id="{93BD0780-64AE-BC2C-304C-7C2EC0DF70D4}"/>
              </a:ext>
            </a:extLst>
          </p:cNvPr>
          <p:cNvSpPr/>
          <p:nvPr/>
        </p:nvSpPr>
        <p:spPr>
          <a:xfrm>
            <a:off x="2671604" y="3599324"/>
            <a:ext cx="2017059" cy="67235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latin typeface="Arial Narrow" panose="020B0606020202030204" pitchFamily="34" charset="0"/>
            </a:endParaRP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AB383E20-80E0-D222-CABB-1D2E88376A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2204897"/>
              </p:ext>
            </p:extLst>
          </p:nvPr>
        </p:nvGraphicFramePr>
        <p:xfrm>
          <a:off x="3230606" y="134016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4155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/>
      <p:bldGraphic spid="2" grpId="1">
        <p:bldAsOne/>
      </p:bldGraphic>
      <p:bldGraphic spid="2" grpId="2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FC824A95-89AF-16B3-A760-69D05F73A9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774" t="15040" r="5010" b="16985"/>
          <a:stretch/>
        </p:blipFill>
        <p:spPr>
          <a:xfrm>
            <a:off x="1387855" y="1202376"/>
            <a:ext cx="9416290" cy="4453248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46EA364-CCCD-C52E-0F4C-49570DF48D3A}"/>
              </a:ext>
            </a:extLst>
          </p:cNvPr>
          <p:cNvSpPr/>
          <p:nvPr/>
        </p:nvSpPr>
        <p:spPr>
          <a:xfrm>
            <a:off x="9485984" y="1202693"/>
            <a:ext cx="1318161" cy="44519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8B1D3F-B883-058B-0C2F-3408A0B542B3}"/>
              </a:ext>
            </a:extLst>
          </p:cNvPr>
          <p:cNvSpPr txBox="1"/>
          <p:nvPr/>
        </p:nvSpPr>
        <p:spPr>
          <a:xfrm>
            <a:off x="950976" y="524256"/>
            <a:ext cx="436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DB1B9E1-A5DB-4022-B4D7-254DC1681ADB}"/>
              </a:ext>
            </a:extLst>
          </p:cNvPr>
          <p:cNvSpPr/>
          <p:nvPr/>
        </p:nvSpPr>
        <p:spPr>
          <a:xfrm>
            <a:off x="8167823" y="1203010"/>
            <a:ext cx="1318161" cy="44519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1586BA90-EF36-F05F-F6CD-299E14A19871}"/>
              </a:ext>
            </a:extLst>
          </p:cNvPr>
          <p:cNvSpPr/>
          <p:nvPr/>
        </p:nvSpPr>
        <p:spPr>
          <a:xfrm>
            <a:off x="6849662" y="1202376"/>
            <a:ext cx="1318161" cy="44526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4AB84565-CA24-A350-8616-4B169144838A}"/>
              </a:ext>
            </a:extLst>
          </p:cNvPr>
          <p:cNvSpPr/>
          <p:nvPr/>
        </p:nvSpPr>
        <p:spPr>
          <a:xfrm>
            <a:off x="5531501" y="1202376"/>
            <a:ext cx="1318161" cy="44526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648F7999-9DBD-7E8D-64C5-7852B7C530CF}"/>
              </a:ext>
            </a:extLst>
          </p:cNvPr>
          <p:cNvSpPr/>
          <p:nvPr/>
        </p:nvSpPr>
        <p:spPr>
          <a:xfrm>
            <a:off x="4213340" y="1202376"/>
            <a:ext cx="1318161" cy="44526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8B0980A-DA9F-52D7-B225-8976A163641C}"/>
              </a:ext>
            </a:extLst>
          </p:cNvPr>
          <p:cNvSpPr/>
          <p:nvPr/>
        </p:nvSpPr>
        <p:spPr>
          <a:xfrm>
            <a:off x="2895179" y="1202376"/>
            <a:ext cx="1318161" cy="44526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A5DEC464-FD4D-44D3-0EA5-CD7C87656F38}"/>
              </a:ext>
            </a:extLst>
          </p:cNvPr>
          <p:cNvSpPr/>
          <p:nvPr/>
        </p:nvSpPr>
        <p:spPr>
          <a:xfrm>
            <a:off x="1387856" y="1202376"/>
            <a:ext cx="1507324" cy="44526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7AB80216-D239-0989-AC6C-CAB89875AD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57" y="437620"/>
            <a:ext cx="1220725" cy="12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2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1" animBg="1"/>
      <p:bldP spid="20" grpId="2" animBg="1"/>
      <p:bldP spid="21" grpId="1" animBg="1"/>
      <p:bldP spid="21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hlinkClick r:id="rId2" action="ppaction://hlinksldjump"/>
            <a:extLst>
              <a:ext uri="{FF2B5EF4-FFF2-40B4-BE49-F238E27FC236}">
                <a16:creationId xmlns:a16="http://schemas.microsoft.com/office/drawing/2014/main" id="{9CD7BA6B-66AF-C957-34B4-1854AB3C79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368" y="560320"/>
            <a:ext cx="8589264" cy="573736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513939C-DD7E-8F2C-2D23-DE9DF44CCAFF}"/>
              </a:ext>
            </a:extLst>
          </p:cNvPr>
          <p:cNvSpPr/>
          <p:nvPr/>
        </p:nvSpPr>
        <p:spPr>
          <a:xfrm>
            <a:off x="9072471" y="560320"/>
            <a:ext cx="1318161" cy="57373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775770D-318B-F08E-C30A-292E9D822316}"/>
              </a:ext>
            </a:extLst>
          </p:cNvPr>
          <p:cNvSpPr/>
          <p:nvPr/>
        </p:nvSpPr>
        <p:spPr>
          <a:xfrm>
            <a:off x="7754310" y="560320"/>
            <a:ext cx="1318161" cy="57373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1628541-74A2-94CB-DEDE-8C68AC3751CE}"/>
              </a:ext>
            </a:extLst>
          </p:cNvPr>
          <p:cNvSpPr/>
          <p:nvPr/>
        </p:nvSpPr>
        <p:spPr>
          <a:xfrm>
            <a:off x="6309359" y="560320"/>
            <a:ext cx="1444952" cy="57373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6E2269E-8154-DA3B-3AD1-BF6C0CC7E573}"/>
              </a:ext>
            </a:extLst>
          </p:cNvPr>
          <p:cNvSpPr/>
          <p:nvPr/>
        </p:nvSpPr>
        <p:spPr>
          <a:xfrm>
            <a:off x="4806695" y="560320"/>
            <a:ext cx="1502663" cy="57373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CB0F428-DFF3-CAF1-402B-442580E46C26}"/>
              </a:ext>
            </a:extLst>
          </p:cNvPr>
          <p:cNvSpPr/>
          <p:nvPr/>
        </p:nvSpPr>
        <p:spPr>
          <a:xfrm>
            <a:off x="3304032" y="560320"/>
            <a:ext cx="1502663" cy="57373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A1DCDDE-C465-D0DE-C582-A62EBFDC02CE}"/>
              </a:ext>
            </a:extLst>
          </p:cNvPr>
          <p:cNvSpPr/>
          <p:nvPr/>
        </p:nvSpPr>
        <p:spPr>
          <a:xfrm>
            <a:off x="1801368" y="560320"/>
            <a:ext cx="1502664" cy="57373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528FCB5-3124-42F9-BA92-0783F78DFD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05" y="780796"/>
            <a:ext cx="1220725" cy="12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95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CC2AA03-B593-0FC3-082E-CCA6789268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05" y="585724"/>
            <a:ext cx="1220725" cy="1220725"/>
          </a:xfrm>
          <a:prstGeom prst="rect">
            <a:avLst/>
          </a:prstGeom>
        </p:spPr>
      </p:pic>
      <p:pic>
        <p:nvPicPr>
          <p:cNvPr id="4" name="Рисунок 3">
            <a:hlinkClick r:id="rId3" action="ppaction://hlinksldjump"/>
            <a:extLst>
              <a:ext uri="{FF2B5EF4-FFF2-40B4-BE49-F238E27FC236}">
                <a16:creationId xmlns:a16="http://schemas.microsoft.com/office/drawing/2014/main" id="{6D961708-CEDB-D94F-C28E-FF6238CF2A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57" b="6091"/>
          <a:stretch/>
        </p:blipFill>
        <p:spPr>
          <a:xfrm>
            <a:off x="1660813" y="716280"/>
            <a:ext cx="8870374" cy="542544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953F8B9-B574-3D92-9DD4-2167BE89F967}"/>
              </a:ext>
            </a:extLst>
          </p:cNvPr>
          <p:cNvSpPr/>
          <p:nvPr/>
        </p:nvSpPr>
        <p:spPr>
          <a:xfrm rot="5400000">
            <a:off x="5561076" y="1171609"/>
            <a:ext cx="1069848" cy="8870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8B9916A-5866-23A1-7345-413EF9F05F51}"/>
              </a:ext>
            </a:extLst>
          </p:cNvPr>
          <p:cNvSpPr/>
          <p:nvPr/>
        </p:nvSpPr>
        <p:spPr>
          <a:xfrm rot="5400000">
            <a:off x="5561076" y="101761"/>
            <a:ext cx="1069848" cy="8870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67E95B3-3172-C972-0301-AC54D3E560E0}"/>
              </a:ext>
            </a:extLst>
          </p:cNvPr>
          <p:cNvSpPr/>
          <p:nvPr/>
        </p:nvSpPr>
        <p:spPr>
          <a:xfrm rot="5400000">
            <a:off x="5561076" y="-968086"/>
            <a:ext cx="1069848" cy="8870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7448905-5735-FF75-A0D9-8B219B989439}"/>
              </a:ext>
            </a:extLst>
          </p:cNvPr>
          <p:cNvSpPr/>
          <p:nvPr/>
        </p:nvSpPr>
        <p:spPr>
          <a:xfrm rot="5400000">
            <a:off x="5561076" y="-2021170"/>
            <a:ext cx="1069848" cy="8870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3F9333C-B66A-98A9-BD35-C2F8EA4A1303}"/>
              </a:ext>
            </a:extLst>
          </p:cNvPr>
          <p:cNvSpPr/>
          <p:nvPr/>
        </p:nvSpPr>
        <p:spPr>
          <a:xfrm rot="5400000">
            <a:off x="5518784" y="-3141692"/>
            <a:ext cx="1154432" cy="8870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03405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C8B35CA-A3FC-F6EC-81DD-7178657A48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05" y="585724"/>
            <a:ext cx="1220725" cy="1220725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22C527D3-91F3-7720-2ECB-DE1DE4D7F1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628"/>
          <a:stretch/>
        </p:blipFill>
        <p:spPr>
          <a:xfrm>
            <a:off x="2139244" y="693832"/>
            <a:ext cx="7913512" cy="5470335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95963C4-703B-7723-6A1C-B66921DAA0EF}"/>
              </a:ext>
            </a:extLst>
          </p:cNvPr>
          <p:cNvSpPr/>
          <p:nvPr/>
        </p:nvSpPr>
        <p:spPr>
          <a:xfrm rot="5400000">
            <a:off x="5518783" y="-2685709"/>
            <a:ext cx="1154432" cy="79135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51C331F-E72A-4DB7-BF8E-34D29F9B164D}"/>
              </a:ext>
            </a:extLst>
          </p:cNvPr>
          <p:cNvSpPr/>
          <p:nvPr/>
        </p:nvSpPr>
        <p:spPr>
          <a:xfrm rot="5400000">
            <a:off x="5518783" y="-1551050"/>
            <a:ext cx="1154432" cy="79135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7775648-3B30-3620-4420-068DAC394F9C}"/>
              </a:ext>
            </a:extLst>
          </p:cNvPr>
          <p:cNvSpPr/>
          <p:nvPr/>
        </p:nvSpPr>
        <p:spPr>
          <a:xfrm rot="5400000">
            <a:off x="5518783" y="-416391"/>
            <a:ext cx="1154432" cy="79135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9C52654-8C65-9E15-CFBB-D3C351CF9CD0}"/>
              </a:ext>
            </a:extLst>
          </p:cNvPr>
          <p:cNvSpPr/>
          <p:nvPr/>
        </p:nvSpPr>
        <p:spPr>
          <a:xfrm rot="5400000">
            <a:off x="5518783" y="698495"/>
            <a:ext cx="1154432" cy="79135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6FA23DC-2786-4234-9051-0EC80EFFDAA9}"/>
              </a:ext>
            </a:extLst>
          </p:cNvPr>
          <p:cNvSpPr/>
          <p:nvPr/>
        </p:nvSpPr>
        <p:spPr>
          <a:xfrm rot="5400000">
            <a:off x="5630150" y="1741561"/>
            <a:ext cx="931698" cy="79135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6095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1" animBg="1"/>
      <p:bldP spid="4" grpId="2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C8B35CA-A3FC-F6EC-81DD-7178657A48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05" y="585724"/>
            <a:ext cx="1220725" cy="1220725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  <a:extLst>
              <a:ext uri="{FF2B5EF4-FFF2-40B4-BE49-F238E27FC236}">
                <a16:creationId xmlns:a16="http://schemas.microsoft.com/office/drawing/2014/main" id="{90339D65-4417-CE48-EA45-4C0A88BDFE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6013"/>
          <a:stretch/>
        </p:blipFill>
        <p:spPr>
          <a:xfrm>
            <a:off x="2317750" y="617364"/>
            <a:ext cx="7556500" cy="5623271"/>
          </a:xfrm>
          <a:prstGeom prst="rect">
            <a:avLst/>
          </a:prstGeom>
        </p:spPr>
      </p:pic>
      <p:sp>
        <p:nvSpPr>
          <p:cNvPr id="15" name="Параллелограмм 14">
            <a:extLst>
              <a:ext uri="{FF2B5EF4-FFF2-40B4-BE49-F238E27FC236}">
                <a16:creationId xmlns:a16="http://schemas.microsoft.com/office/drawing/2014/main" id="{3B90BC05-0FFB-72DA-2AE5-FF94FA6377C7}"/>
              </a:ext>
            </a:extLst>
          </p:cNvPr>
          <p:cNvSpPr/>
          <p:nvPr/>
        </p:nvSpPr>
        <p:spPr>
          <a:xfrm>
            <a:off x="4203700" y="617365"/>
            <a:ext cx="3962400" cy="5623270"/>
          </a:xfrm>
          <a:prstGeom prst="parallelogram">
            <a:avLst>
              <a:gd name="adj" fmla="val 6935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</a:t>
            </a:r>
          </a:p>
        </p:txBody>
      </p:sp>
      <p:sp>
        <p:nvSpPr>
          <p:cNvPr id="16" name="Параллелограмм 15">
            <a:extLst>
              <a:ext uri="{FF2B5EF4-FFF2-40B4-BE49-F238E27FC236}">
                <a16:creationId xmlns:a16="http://schemas.microsoft.com/office/drawing/2014/main" id="{AD5158EB-D62C-27F5-5734-972EBD8A904C}"/>
              </a:ext>
            </a:extLst>
          </p:cNvPr>
          <p:cNvSpPr/>
          <p:nvPr/>
        </p:nvSpPr>
        <p:spPr>
          <a:xfrm>
            <a:off x="5410200" y="617365"/>
            <a:ext cx="3962400" cy="5623270"/>
          </a:xfrm>
          <a:prstGeom prst="parallelogram">
            <a:avLst>
              <a:gd name="adj" fmla="val 6935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</a:t>
            </a:r>
          </a:p>
        </p:txBody>
      </p:sp>
      <p:sp>
        <p:nvSpPr>
          <p:cNvPr id="17" name="Параллелограмм 16">
            <a:extLst>
              <a:ext uri="{FF2B5EF4-FFF2-40B4-BE49-F238E27FC236}">
                <a16:creationId xmlns:a16="http://schemas.microsoft.com/office/drawing/2014/main" id="{86B7D24A-2230-2013-8715-78B1C341B5FE}"/>
              </a:ext>
            </a:extLst>
          </p:cNvPr>
          <p:cNvSpPr/>
          <p:nvPr/>
        </p:nvSpPr>
        <p:spPr>
          <a:xfrm>
            <a:off x="6616700" y="617363"/>
            <a:ext cx="3962400" cy="5623272"/>
          </a:xfrm>
          <a:prstGeom prst="parallelogram">
            <a:avLst>
              <a:gd name="adj" fmla="val 6935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5</a:t>
            </a:r>
          </a:p>
        </p:txBody>
      </p:sp>
      <p:sp>
        <p:nvSpPr>
          <p:cNvPr id="18" name="Параллелограмм 17">
            <a:extLst>
              <a:ext uri="{FF2B5EF4-FFF2-40B4-BE49-F238E27FC236}">
                <a16:creationId xmlns:a16="http://schemas.microsoft.com/office/drawing/2014/main" id="{A02F81B7-E4CC-795E-4911-2A16936F5BC5}"/>
              </a:ext>
            </a:extLst>
          </p:cNvPr>
          <p:cNvSpPr/>
          <p:nvPr/>
        </p:nvSpPr>
        <p:spPr>
          <a:xfrm>
            <a:off x="3029840" y="617365"/>
            <a:ext cx="3962400" cy="5623270"/>
          </a:xfrm>
          <a:prstGeom prst="parallelogram">
            <a:avLst>
              <a:gd name="adj" fmla="val 6935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</a:t>
            </a:r>
          </a:p>
        </p:txBody>
      </p:sp>
      <p:sp>
        <p:nvSpPr>
          <p:cNvPr id="19" name="Параллелограмм 18">
            <a:extLst>
              <a:ext uri="{FF2B5EF4-FFF2-40B4-BE49-F238E27FC236}">
                <a16:creationId xmlns:a16="http://schemas.microsoft.com/office/drawing/2014/main" id="{BD579C05-47D0-C555-6FC5-2D3ABCD091FB}"/>
              </a:ext>
            </a:extLst>
          </p:cNvPr>
          <p:cNvSpPr/>
          <p:nvPr/>
        </p:nvSpPr>
        <p:spPr>
          <a:xfrm>
            <a:off x="1855980" y="617365"/>
            <a:ext cx="3962400" cy="5623270"/>
          </a:xfrm>
          <a:prstGeom prst="parallelogram">
            <a:avLst>
              <a:gd name="adj" fmla="val 6935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0473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C8B35CA-A3FC-F6EC-81DD-7178657A48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259" y="1827747"/>
            <a:ext cx="3202505" cy="3202505"/>
          </a:xfrm>
          <a:prstGeom prst="rect">
            <a:avLst/>
          </a:prstGeom>
        </p:spPr>
      </p:pic>
      <p:sp>
        <p:nvSpPr>
          <p:cNvPr id="4" name="Скругленный прямоугольник 3">
            <a:extLst>
              <a:ext uri="{FF2B5EF4-FFF2-40B4-BE49-F238E27FC236}">
                <a16:creationId xmlns:a16="http://schemas.microsoft.com/office/drawing/2014/main" id="{CEA78E1E-89E4-1899-5F88-817E288E53AA}"/>
              </a:ext>
            </a:extLst>
          </p:cNvPr>
          <p:cNvSpPr/>
          <p:nvPr/>
        </p:nvSpPr>
        <p:spPr>
          <a:xfrm>
            <a:off x="1296236" y="2011680"/>
            <a:ext cx="6397023" cy="212924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ТЫ ОТЛИЧНО СПРАВИЛСЯ!</a:t>
            </a:r>
          </a:p>
        </p:txBody>
      </p:sp>
    </p:spTree>
    <p:extLst>
      <p:ext uri="{BB962C8B-B14F-4D97-AF65-F5344CB8AC3E}">
        <p14:creationId xmlns:p14="http://schemas.microsoft.com/office/powerpoint/2010/main" val="1964220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43</Words>
  <Application>Microsoft Macintosh PowerPoint</Application>
  <PresentationFormat>Широкоэкранный</PresentationFormat>
  <Paragraphs>36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Arial Narrow</vt:lpstr>
      <vt:lpstr>Calibri</vt:lpstr>
      <vt:lpstr>Calibri Light</vt:lpstr>
      <vt:lpstr>Тема Office</vt:lpstr>
      <vt:lpstr>«УГАДАЙ ЖИВОТНОЕ»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«УГАДАЙ ЖИВОТНОЕ»</dc:title>
  <dc:creator>петимат насуханова</dc:creator>
  <cp:lastModifiedBy>петимат насуханова</cp:lastModifiedBy>
  <cp:revision>5</cp:revision>
  <dcterms:created xsi:type="dcterms:W3CDTF">2023-04-12T13:13:53Z</dcterms:created>
  <dcterms:modified xsi:type="dcterms:W3CDTF">2023-04-15T22:56:24Z</dcterms:modified>
</cp:coreProperties>
</file>