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05F04-56DF-497C-A30A-7B1E18A8B01E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03366-2514-4F38-8419-BCBF62E671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dirty="0" smtClean="0"/>
              <a:t>3 апреля.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53-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46561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54-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418666"/>
          </a:xfrm>
        </p:spPr>
      </p:pic>
      <p:sp>
        <p:nvSpPr>
          <p:cNvPr id="5" name="TextBox 4"/>
          <p:cNvSpPr txBox="1"/>
          <p:nvPr/>
        </p:nvSpPr>
        <p:spPr>
          <a:xfrm>
            <a:off x="1475656" y="3501008"/>
            <a:ext cx="67687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 легко вырастить лес.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3933056"/>
            <a:ext cx="67687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Кто такие лесники?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u="sng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ПРЕЛЬ</a:t>
            </a:r>
            <a:endParaRPr lang="ru-RU" sz="4400" b="1" dirty="0" smtClean="0"/>
          </a:p>
          <a:p>
            <a:pPr>
              <a:buNone/>
            </a:pPr>
            <a:r>
              <a:rPr lang="ru-RU" sz="4400" dirty="0" smtClean="0"/>
              <a:t> - </a:t>
            </a:r>
            <a:r>
              <a:rPr lang="ru-RU" sz="4400" dirty="0" smtClean="0"/>
              <a:t>четвертый </a:t>
            </a:r>
            <a:r>
              <a:rPr lang="ru-RU" sz="4400" dirty="0" smtClean="0"/>
              <a:t>месяц календарного </a:t>
            </a:r>
            <a:r>
              <a:rPr lang="ru-RU" sz="4400" dirty="0" smtClean="0"/>
              <a:t>года; второй весенний месяц.</a:t>
            </a:r>
            <a:endParaRPr lang="ru-RU" sz="4400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691680" y="1556792"/>
            <a:ext cx="144016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9592" y="1628800"/>
            <a:ext cx="0" cy="7200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47864" y="162880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П-РЕЛЬ</a:t>
            </a:r>
            <a:endParaRPr lang="ru-RU" sz="4000" b="1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ПРЕЛЬ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788024" y="404664"/>
            <a:ext cx="144016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2"/>
          <p:cNvSpPr txBox="1">
            <a:spLocks/>
          </p:cNvSpPr>
          <p:nvPr/>
        </p:nvSpPr>
        <p:spPr>
          <a:xfrm>
            <a:off x="395536" y="3933056"/>
            <a:ext cx="8229600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Наступил апрель.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(какой?)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апрельский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707904" y="4653136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87624" y="4653136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187624" y="4797152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27984" y="378904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сущ.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979712" y="386104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гл.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5661248"/>
            <a:ext cx="93610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95536" y="5733256"/>
            <a:ext cx="2304256" cy="216024"/>
          </a:xfrm>
          <a:custGeom>
            <a:avLst/>
            <a:gdLst>
              <a:gd name="connsiteX0" fmla="*/ 0 w 2650210"/>
              <a:gd name="connsiteY0" fmla="*/ 201478 h 216976"/>
              <a:gd name="connsiteX1" fmla="*/ 139485 w 2650210"/>
              <a:gd name="connsiteY1" fmla="*/ 108488 h 216976"/>
              <a:gd name="connsiteX2" fmla="*/ 294468 w 2650210"/>
              <a:gd name="connsiteY2" fmla="*/ 61993 h 216976"/>
              <a:gd name="connsiteX3" fmla="*/ 619932 w 2650210"/>
              <a:gd name="connsiteY3" fmla="*/ 15498 h 216976"/>
              <a:gd name="connsiteX4" fmla="*/ 960895 w 2650210"/>
              <a:gd name="connsiteY4" fmla="*/ 15498 h 216976"/>
              <a:gd name="connsiteX5" fmla="*/ 1534332 w 2650210"/>
              <a:gd name="connsiteY5" fmla="*/ 15498 h 216976"/>
              <a:gd name="connsiteX6" fmla="*/ 1828800 w 2650210"/>
              <a:gd name="connsiteY6" fmla="*/ 15498 h 216976"/>
              <a:gd name="connsiteX7" fmla="*/ 2417736 w 2650210"/>
              <a:gd name="connsiteY7" fmla="*/ 108488 h 216976"/>
              <a:gd name="connsiteX8" fmla="*/ 2650210 w 2650210"/>
              <a:gd name="connsiteY8" fmla="*/ 216976 h 21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0210" h="216976">
                <a:moveTo>
                  <a:pt x="0" y="201478"/>
                </a:moveTo>
                <a:cubicBezTo>
                  <a:pt x="45203" y="166606"/>
                  <a:pt x="90407" y="131735"/>
                  <a:pt x="139485" y="108488"/>
                </a:cubicBezTo>
                <a:cubicBezTo>
                  <a:pt x="188563" y="85241"/>
                  <a:pt x="214394" y="77491"/>
                  <a:pt x="294468" y="61993"/>
                </a:cubicBezTo>
                <a:cubicBezTo>
                  <a:pt x="374542" y="46495"/>
                  <a:pt x="508861" y="23247"/>
                  <a:pt x="619932" y="15498"/>
                </a:cubicBezTo>
                <a:cubicBezTo>
                  <a:pt x="731003" y="7749"/>
                  <a:pt x="960895" y="15498"/>
                  <a:pt x="960895" y="15498"/>
                </a:cubicBezTo>
                <a:lnTo>
                  <a:pt x="1534332" y="15498"/>
                </a:lnTo>
                <a:cubicBezTo>
                  <a:pt x="1678983" y="15498"/>
                  <a:pt x="1681566" y="0"/>
                  <a:pt x="1828800" y="15498"/>
                </a:cubicBezTo>
                <a:cubicBezTo>
                  <a:pt x="1976034" y="30996"/>
                  <a:pt x="2280834" y="74908"/>
                  <a:pt x="2417736" y="108488"/>
                </a:cubicBezTo>
                <a:cubicBezTo>
                  <a:pt x="2554638" y="142068"/>
                  <a:pt x="2602424" y="179522"/>
                  <a:pt x="2650210" y="216976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8"/>
          <p:cNvGrpSpPr/>
          <p:nvPr/>
        </p:nvGrpSpPr>
        <p:grpSpPr>
          <a:xfrm>
            <a:off x="2771800" y="5589240"/>
            <a:ext cx="720080" cy="360040"/>
            <a:chOff x="3347864" y="1988840"/>
            <a:chExt cx="720080" cy="36004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3347864" y="1988840"/>
              <a:ext cx="360040" cy="3600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707904" y="1988840"/>
              <a:ext cx="360040" cy="2880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24"/>
          <p:cNvGrpSpPr/>
          <p:nvPr/>
        </p:nvGrpSpPr>
        <p:grpSpPr>
          <a:xfrm>
            <a:off x="395536" y="6165304"/>
            <a:ext cx="3096344" cy="288032"/>
            <a:chOff x="1763688" y="6093296"/>
            <a:chExt cx="1800200" cy="216024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1763688" y="6309320"/>
              <a:ext cx="18002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3563888" y="6093296"/>
              <a:ext cx="0" cy="21602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1763688" y="6093296"/>
              <a:ext cx="0" cy="21602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Прямоугольник 28"/>
          <p:cNvSpPr/>
          <p:nvPr/>
        </p:nvSpPr>
        <p:spPr>
          <a:xfrm>
            <a:off x="5796136" y="4005064"/>
            <a:ext cx="3600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 animBg="1"/>
      <p:bldP spid="21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01-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88640"/>
            <a:ext cx="9145501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30-5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005472" cy="3068960"/>
          </a:xfrm>
        </p:spPr>
      </p:pic>
      <p:pic>
        <p:nvPicPr>
          <p:cNvPr id="5" name="Рисунок 4" descr="2023-04-03_11-48-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1"/>
            <a:ext cx="7277907" cy="3861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49-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318571" cy="2520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30-5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005472" cy="3068960"/>
          </a:xfrm>
        </p:spPr>
      </p:pic>
      <p:pic>
        <p:nvPicPr>
          <p:cNvPr id="5" name="Рисунок 4" descr="2023-04-03_11-48-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1"/>
            <a:ext cx="7277907" cy="3861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49-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318571" cy="2520280"/>
          </a:xfrm>
        </p:spPr>
      </p:pic>
      <p:sp>
        <p:nvSpPr>
          <p:cNvPr id="5" name="TextBox 4"/>
          <p:cNvSpPr txBox="1"/>
          <p:nvPr/>
        </p:nvSpPr>
        <p:spPr>
          <a:xfrm>
            <a:off x="1259632" y="1844824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Кто учит профессиям?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30-5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005472" cy="3068960"/>
          </a:xfrm>
        </p:spPr>
      </p:pic>
      <p:pic>
        <p:nvPicPr>
          <p:cNvPr id="5" name="Рисунок 4" descr="2023-04-03_11-48-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1"/>
            <a:ext cx="7277907" cy="3861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4-03_11-49-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318571" cy="2520280"/>
          </a:xfrm>
        </p:spPr>
      </p:pic>
      <p:sp>
        <p:nvSpPr>
          <p:cNvPr id="5" name="TextBox 4"/>
          <p:cNvSpPr txBox="1"/>
          <p:nvPr/>
        </p:nvSpPr>
        <p:spPr>
          <a:xfrm>
            <a:off x="1259632" y="1844824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Кто учит профессиям?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234888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Учитель – главная профессия!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51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3 апреля. Классная работа.</vt:lpstr>
      <vt:lpstr>АПРЕЛЬ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апреля. Классная работа.</dc:title>
  <dc:creator>Lenovo</dc:creator>
  <cp:lastModifiedBy>Lenovo</cp:lastModifiedBy>
  <cp:revision>4</cp:revision>
  <dcterms:created xsi:type="dcterms:W3CDTF">2023-04-03T05:31:25Z</dcterms:created>
  <dcterms:modified xsi:type="dcterms:W3CDTF">2023-04-03T05:58:48Z</dcterms:modified>
</cp:coreProperties>
</file>