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6931-11E5-4380-931F-FFF902E0E9A0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85120-41E1-43BB-BEC6-1EF096564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dirty="0" smtClean="0"/>
              <a:t>14 апреля.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ш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ё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                               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прель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dirty="0" smtClean="0"/>
              <a:t>обл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ко                            м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г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зин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бед                                 т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dirty="0" smtClean="0"/>
              <a:t>ст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кан                                ул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ца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гор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                                Р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ссия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dirty="0" smtClean="0"/>
              <a:t>ф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мил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я                                 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тец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ртина                                   ов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щи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noProof="0" dirty="0" smtClean="0"/>
              <a:t>комн</a:t>
            </a:r>
            <a:r>
              <a:rPr lang="ru-RU" sz="4800" b="1" noProof="0" dirty="0" smtClean="0">
                <a:solidFill>
                  <a:srgbClr val="FF0000"/>
                </a:solidFill>
              </a:rPr>
              <a:t>а</a:t>
            </a:r>
            <a:r>
              <a:rPr lang="ru-RU" sz="4800" b="1" noProof="0" dirty="0" smtClean="0"/>
              <a:t>та                                   об</a:t>
            </a:r>
            <a:r>
              <a:rPr lang="ru-RU" sz="4800" b="1" noProof="0" dirty="0" smtClean="0">
                <a:solidFill>
                  <a:srgbClr val="FF0000"/>
                </a:solidFill>
              </a:rPr>
              <a:t>е</a:t>
            </a:r>
            <a:r>
              <a:rPr lang="ru-RU" sz="4800" b="1" noProof="0" dirty="0" smtClean="0"/>
              <a:t>зьяна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вдру</a:t>
            </a:r>
            <a:r>
              <a:rPr kumimoji="0" lang="ru-RU" sz="48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</a:t>
            </a:r>
            <a:r>
              <a:rPr kumimoji="0" lang="ru-RU" sz="4800" b="1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з</a:t>
            </a:r>
            <a:r>
              <a:rPr kumimoji="0" lang="ru-RU" sz="4800" b="1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kumimoji="0" lang="ru-RU" sz="4800" b="1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noProof="0" dirty="0" smtClean="0"/>
              <a:t>н</a:t>
            </a:r>
            <a:r>
              <a:rPr lang="ru-RU" sz="4800" b="1" noProof="0" dirty="0" smtClean="0">
                <a:solidFill>
                  <a:srgbClr val="FF0000"/>
                </a:solidFill>
              </a:rPr>
              <a:t>а</a:t>
            </a:r>
            <a:r>
              <a:rPr lang="ru-RU" sz="4800" b="1" noProof="0" dirty="0" smtClean="0"/>
              <a:t>род                                         м</a:t>
            </a:r>
            <a:r>
              <a:rPr lang="ru-RU" sz="4800" b="1" noProof="0" dirty="0" smtClean="0">
                <a:solidFill>
                  <a:srgbClr val="FF0000"/>
                </a:solidFill>
              </a:rPr>
              <a:t>о</a:t>
            </a:r>
            <a:r>
              <a:rPr lang="ru-RU" sz="4800" b="1" noProof="0" dirty="0" smtClean="0"/>
              <a:t>рковь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0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0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620688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620688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1196752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1268760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1844824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1916832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79712" y="2492896"/>
            <a:ext cx="36004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88224" y="2492896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03648" y="3140968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20272" y="3140968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3717032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3717032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19672" y="4365104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20272" y="4365104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835696" y="5013176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36296" y="5013176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55576" y="5589240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020272" y="5589240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876256" y="620688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627784" y="3068960"/>
            <a:ext cx="28803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10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изменяются по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195456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кушал</a:t>
            </a:r>
          </a:p>
          <a:p>
            <a:pPr>
              <a:buNone/>
            </a:pPr>
            <a:r>
              <a:rPr lang="ru-RU" dirty="0" smtClean="0"/>
              <a:t>кушает  </a:t>
            </a:r>
          </a:p>
          <a:p>
            <a:pPr>
              <a:buNone/>
            </a:pPr>
            <a:r>
              <a:rPr lang="ru-RU" dirty="0" smtClean="0"/>
              <a:t>покушает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411760" y="1628800"/>
            <a:ext cx="25922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делал?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делает?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сделает?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20072" y="1628800"/>
            <a:ext cx="25922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прошедшее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настоящее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будущее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3146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Летел</a:t>
            </a:r>
          </a:p>
          <a:p>
            <a:pPr>
              <a:buNone/>
            </a:pPr>
            <a:r>
              <a:rPr lang="ru-RU" i="1" dirty="0" smtClean="0"/>
              <a:t>Ослаб</a:t>
            </a:r>
          </a:p>
          <a:p>
            <a:pPr>
              <a:buNone/>
            </a:pPr>
            <a:r>
              <a:rPr lang="ru-RU" i="1" dirty="0" smtClean="0"/>
              <a:t>Анна</a:t>
            </a:r>
          </a:p>
          <a:p>
            <a:pPr>
              <a:buNone/>
            </a:pPr>
            <a:r>
              <a:rPr lang="ru-RU" i="1" dirty="0" smtClean="0"/>
              <a:t>Ч</a:t>
            </a:r>
            <a:r>
              <a:rPr lang="ru-RU" i="1" u="sng" dirty="0" smtClean="0"/>
              <a:t>у</a:t>
            </a:r>
            <a:r>
              <a:rPr lang="ru-RU" i="1" dirty="0" smtClean="0"/>
              <a:t>ют</a:t>
            </a:r>
          </a:p>
          <a:p>
            <a:pPr>
              <a:buNone/>
            </a:pPr>
            <a:r>
              <a:rPr lang="ru-RU" i="1" dirty="0" smtClean="0"/>
              <a:t>Сошьёт</a:t>
            </a:r>
          </a:p>
          <a:p>
            <a:pPr>
              <a:buNone/>
            </a:pPr>
            <a:r>
              <a:rPr lang="ru-RU" i="1" dirty="0" smtClean="0"/>
              <a:t>Учить</a:t>
            </a:r>
          </a:p>
          <a:p>
            <a:pPr>
              <a:buNone/>
            </a:pPr>
            <a:r>
              <a:rPr lang="ru-RU" i="1" dirty="0" smtClean="0"/>
              <a:t>выучить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1628800"/>
            <a:ext cx="2314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</a:t>
            </a:r>
            <a:r>
              <a:rPr kumimoji="0" lang="ru-RU" sz="3200" b="0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Осла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Анн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Сош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ь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ёт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347864" y="1556792"/>
            <a:ext cx="27363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делал?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сделал?</a:t>
            </a:r>
            <a:endParaRPr kumimoji="0" lang="ru-RU" sz="32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делают?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сделает?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делать?</a:t>
            </a:r>
            <a:endParaRPr kumimoji="0" lang="ru-RU" sz="3200" b="0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сделать?</a:t>
            </a:r>
            <a:endParaRPr kumimoji="0" lang="ru-RU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urok.1sept.ru/articles/415508/img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547260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сделать?                 Что делать?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548680"/>
          <a:ext cx="7344816" cy="5688632"/>
        </p:xfrm>
        <a:graphic>
          <a:graphicData uri="http://schemas.openxmlformats.org/drawingml/2006/table">
            <a:tbl>
              <a:tblPr/>
              <a:tblGrid>
                <a:gridCol w="2448272"/>
                <a:gridCol w="2448272"/>
                <a:gridCol w="2448272"/>
              </a:tblGrid>
              <a:tr h="137628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 группа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 группа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3 группа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1235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Прыгать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спеть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Читали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играть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решить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Играть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кормит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решить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прыгать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спеть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Решить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прыгать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спеть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приедет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играть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90</Words>
  <Application>Microsoft Office PowerPoint</Application>
  <PresentationFormat>Экран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14 апреля. Классная работа.</vt:lpstr>
      <vt:lpstr>Слайд 2</vt:lpstr>
      <vt:lpstr>Глаголы изменяются по времени</vt:lpstr>
      <vt:lpstr>Слайд 4</vt:lpstr>
      <vt:lpstr>Слайд 5</vt:lpstr>
      <vt:lpstr>Что сделать?                 Что делать?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апреля. Классная работа.</dc:title>
  <dc:creator>Lenovo</dc:creator>
  <cp:lastModifiedBy>Lenovo</cp:lastModifiedBy>
  <cp:revision>9</cp:revision>
  <dcterms:created xsi:type="dcterms:W3CDTF">2023-04-14T05:50:33Z</dcterms:created>
  <dcterms:modified xsi:type="dcterms:W3CDTF">2023-04-14T08:49:09Z</dcterms:modified>
</cp:coreProperties>
</file>