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60" r:id="rId2"/>
    <p:sldId id="273" r:id="rId3"/>
    <p:sldId id="265" r:id="rId4"/>
    <p:sldId id="268" r:id="rId5"/>
    <p:sldId id="269" r:id="rId6"/>
    <p:sldId id="27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>
        <p:scale>
          <a:sx n="104" d="100"/>
          <a:sy n="104" d="100"/>
        </p:scale>
        <p:origin x="-19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D2842-3981-4170-8D53-5E432A4F4DED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EA5E0-7838-4D61-B1AA-6E79606A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532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34CB862-1359-4632-B34B-89731D5F91C3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34CB862-1359-4632-B34B-89731D5F91C3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wheel spokes="8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43891" y="2552823"/>
            <a:ext cx="3314450" cy="9715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8799" y="2552823"/>
            <a:ext cx="3706696" cy="1187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9864" y="404664"/>
            <a:ext cx="7344816" cy="18367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208823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Учебный кабинет – это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учебное помещение школы, оснащенное наглядными пособиями, учебным оборудованием, мебелью и техническими средствами обучения, в которых проводится учебная, факультативная и внеклассная работа с учащимися и методическая работа по предмету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755576" y="2552823"/>
            <a:ext cx="3706696" cy="406789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Перечень требований, предъявляемых к организации образовательной деятельности в кабинете начальных классов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санитарно-гигиенические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требования;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требования к воздушно-тепловому режиму;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требования к естественному и искусственному освещению;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требования к оформлению кабинета;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требования к мебели и ее расстановки в кабинете.</a:t>
            </a:r>
          </a:p>
          <a:p>
            <a:pPr marL="68580" indent="0">
              <a:buNone/>
            </a:pPr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3891" y="2575401"/>
            <a:ext cx="3419856" cy="3923881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необходимых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 в кабинете начальных классов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учебная зона;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информационная зона;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зеленый уголок;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бытовая зона.</a:t>
            </a:r>
          </a:p>
          <a:p>
            <a:pPr marL="68580" indent="0">
              <a:buNone/>
            </a:pP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251887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Рабочая зона учеников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132856"/>
            <a:ext cx="5375605" cy="4031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467600" cy="200026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Рабочее место учителя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621254"/>
            <a:ext cx="5109592" cy="340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31640" y="677705"/>
            <a:ext cx="65553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Информационная зона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207" y="1700808"/>
            <a:ext cx="6228184" cy="4160232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шкафы что вдоль стены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Тоже очень хороши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Азбука , грамматика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Чудо-математика!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E:\100CANON\IMG_0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411760" y="1999798"/>
            <a:ext cx="4644008" cy="39310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553" y="260648"/>
            <a:ext cx="4248472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Бытовая зона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404" y="1628800"/>
            <a:ext cx="3818769" cy="2541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95936" y="5419582"/>
            <a:ext cx="4896544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уголок</a:t>
            </a:r>
            <a:endParaRPr lang="ru-R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3960440" cy="2970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173</TotalTime>
  <Words>116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Учебный кабинет – это учебное помещение школы, оснащенное наглядными пособиями, учебным оборудованием, мебелью и техническими средствами обучения, в которых проводится учебная, факультативная и внеклассная работа с учащимися и методическая работа по предмету </vt:lpstr>
      <vt:lpstr>Рабочая зона учеников  </vt:lpstr>
      <vt:lpstr>Рабочее место учителя  </vt:lpstr>
      <vt:lpstr>Презентация PowerPoint</vt:lpstr>
      <vt:lpstr>А шкафы что вдоль стены Тоже очень хороши Азбука , грамматика Чудо-математика!</vt:lpstr>
      <vt:lpstr>Бытовая зона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«Оформление кабинета начальных классов»</dc:title>
  <dc:creator>ТАТЬЯНА</dc:creator>
  <cp:lastModifiedBy>Admin</cp:lastModifiedBy>
  <cp:revision>22</cp:revision>
  <dcterms:created xsi:type="dcterms:W3CDTF">2014-03-11T21:30:37Z</dcterms:created>
  <dcterms:modified xsi:type="dcterms:W3CDTF">2023-04-16T07:15:21Z</dcterms:modified>
</cp:coreProperties>
</file>