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0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97" r:id="rId12"/>
    <p:sldId id="276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98" r:id="rId21"/>
    <p:sldId id="286" r:id="rId22"/>
    <p:sldId id="287" r:id="rId23"/>
    <p:sldId id="288" r:id="rId24"/>
    <p:sldId id="289" r:id="rId25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8A0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7665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9972" y="3886200"/>
            <a:ext cx="557242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17.04.2023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>
                <a:solidFill>
                  <a:srgbClr val="660066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17.04.2023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280412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 sz="2400"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 sz="2000"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 sz="1800"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 sz="1800">
                <a:solidFill>
                  <a:srgbClr val="660066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 sz="2400"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 sz="2000"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 sz="1800"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 sz="1800">
                <a:solidFill>
                  <a:srgbClr val="660066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17.04.2023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17.04.2023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17.04.2023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74638"/>
            <a:ext cx="7322024" cy="6034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389406"/>
            <a:ext cx="2469147" cy="348925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389406"/>
            <a:ext cx="2409182" cy="34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4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3083" y="1246702"/>
            <a:ext cx="2702875" cy="38195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240" y="1417638"/>
            <a:ext cx="2460953" cy="347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повышении квалификации</a:t>
            </a:r>
            <a:b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558899"/>
            <a:ext cx="2646731" cy="37402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558899"/>
            <a:ext cx="2681292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2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40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самообразованию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853136"/>
          </a:xfrm>
        </p:spPr>
        <p:txBody>
          <a:bodyPr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2009 – 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театрализованной деятельности в развитии речи детей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3-4лет»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2009 – 2010 – 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как средство развития креативной личности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 – 2011 -  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старших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 – 2012 – 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нравственно-патриотических чувств у старших дошкольников посредством художественного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творчества»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– 2016 – «Театрализованная деятельность в ДОУ»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– 2017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в ДОУ»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– 2018 – «Интеграция деятельности педагогов по приобщению дошкольников к художественной литературе»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– 2019 – «Инклюзивное образование детей младшего дошкольного возраста»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– 2020 – «Игра как средство воспитания и развития ребенка с ОВЗ»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– 2021 – 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творческих способностей детей через театрализованную деятельность»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– 2022 – «Развитие творческих способностей детей с применением нетрадиционных форм рисования»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– 2023 – «Социально-нравственное воспитание дошкольников средствами художественной литературы»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79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авторских методических разработок, программ, проектов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/>
              <a:t>2011 – Проект Дорога добрых дел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 – Конспект ООД «На осенней полянке»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– Конспект сюжетно-ролевой игры «Семья»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2015 -  Конспект ООД по экологическому воспитанию «Вот такие птички, птички – невелички»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– Консультация для родителей «Ступени становления речи детей»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– Консультация для родителей «Советы по словарной работе  с детьми»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– Консультация для родителей «Учите детей любить живую природу»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2008 – 2012, 2016 – 2017 – Картотека дидактических игр по экологии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 – Картотеки дидактических игр по развитию речи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 – Конспект ООД по нравственному воспитанию «Праздник доброты и вежливости»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– Конспект ООД по экологическому воспитанию «На лесной полянке»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– Конспект родительского собрания «Растим патриотов»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– Конспект родительского собрания «Бережем здоровье с детства или 10 заповедей здоровья»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2021 - Конспект развлечения на День космонавтики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– Интеллектуальная игра «Что? Где? Когда?» по экологическому воспитанию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61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– Конспект ООД по патриотическому развитию «День рождения С.А. Есенина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– Картотека подвижных игр по экологии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– Картотека пальчиковых игр по экологии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– Комплексно – тематическое планирование по экологическому воспитанию детей младшего дошкольного возраста</a:t>
            </a: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59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 работы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 – Консультация для педагогов «Обзор журнальных статей»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– Консультация для педагогов «Развитие игровой деятельности средствами макетирования»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– Участие в аукционе педагогических идей «Во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играют наши дети?!»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– Консультация для педагогов «Роль воспитателя в организации сюжетно- ролевых игр»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– Презентация дидактической игры по патриотическому воспитанию «Мой детский сад»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в ДОУ»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46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профессиональных конкурсах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588" y="1556792"/>
            <a:ext cx="1703619" cy="240745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53" y="1700808"/>
            <a:ext cx="1491715" cy="21080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645" y="1700808"/>
            <a:ext cx="1509347" cy="21329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15" y="1700808"/>
            <a:ext cx="1530150" cy="21623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6980" y="3833726"/>
            <a:ext cx="1856371" cy="262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1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561612"/>
            <a:ext cx="2319719" cy="32780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903" y="1585197"/>
            <a:ext cx="2323883" cy="32839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957" y="1716927"/>
            <a:ext cx="2194950" cy="310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5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56792"/>
            <a:ext cx="2376264" cy="16794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5818" y="3375420"/>
            <a:ext cx="1967908" cy="2780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009" y="1556792"/>
            <a:ext cx="1808437" cy="25555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184" y="1556792"/>
            <a:ext cx="1762283" cy="24928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5666" y="4112643"/>
            <a:ext cx="1762283" cy="24931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184" y="4188842"/>
            <a:ext cx="288865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660066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dirty="0" smtClean="0">
                  <a:solidFill>
                    <a:srgbClr val="660066"/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660066"/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660066"/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660066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82151" y="332656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rgbClr val="660066"/>
              </a:solidFill>
              <a:latin typeface="Comic Sans MS" pitchFamily="66" charset="0"/>
            </a:endParaRPr>
          </a:p>
          <a:p>
            <a:endParaRPr lang="en-US" dirty="0">
              <a:solidFill>
                <a:srgbClr val="660066"/>
              </a:solidFill>
              <a:latin typeface="Comic Sans MS" pitchFamily="66" charset="0"/>
            </a:endParaRPr>
          </a:p>
          <a:p>
            <a:endParaRPr lang="en-US" dirty="0">
              <a:solidFill>
                <a:srgbClr val="660066"/>
              </a:solidFill>
              <a:latin typeface="Comic Sans MS" pitchFamily="66" charset="0"/>
            </a:endParaRPr>
          </a:p>
          <a:p>
            <a:endParaRPr lang="ru-RU" u="sng" dirty="0">
              <a:solidFill>
                <a:srgbClr val="660066"/>
              </a:solidFill>
              <a:latin typeface="Comic Sans MS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моя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</a:t>
            </a: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«Многое зависит от того, кто ввел ребенка в детский сад, что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вошло в его разум и сердце из окружающего мира, - это и определяет, каким человеком станет сегодняшний малыш. Ориентиром для ребенка является взрослый, в данном случае воспитатель».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наступает пора определения жизненных приоритетов, границ и целей, наступает очень важный период, когда от сделанного выбора зависит вся дальнейшая жизнь. В мире существуют тысячи профессий, и выбрать одну и на всю жизнь, конечно сложно.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все же есть такие счастливые профессии, которые вызывают у окружающих людей некий восторг. Медсестра олицетворяет милосердие, первая учительница – самое светлое воспоминание, а воспитательница детского сада – доброту и внимание, какое-то необъяснимое счастье и … вторую маму.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только удивляться, как много требуется для работы с детьми, которая непосвященным кажется совсем простой. В самом деле, кто не сумеет присматривать за ребенком, накормить, погулять, сказку почитать, по головке погладить.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Оказывается, этого мало. Помимо знаний и умений нужно суметь влюбить в себя детей. А уже потом, когда завяжется «роман», начинается настоящая работа…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196752"/>
            <a:ext cx="1882545" cy="251558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421" y="1196752"/>
            <a:ext cx="1819940" cy="25718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639" y="1280104"/>
            <a:ext cx="1662171" cy="23488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697" y="1281893"/>
            <a:ext cx="1611215" cy="227687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828" y="3756229"/>
            <a:ext cx="1863967" cy="263691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550" y="3890574"/>
            <a:ext cx="1746982" cy="246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воспитанников</a:t>
            </a:r>
            <a:endParaRPr lang="ru-RU" sz="40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52" y="1047067"/>
            <a:ext cx="1895601" cy="267982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786" y="1029733"/>
            <a:ext cx="1906894" cy="26971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012" y="1029733"/>
            <a:ext cx="1943751" cy="2780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4017" y="1047067"/>
            <a:ext cx="2008304" cy="26798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792" y="3810661"/>
            <a:ext cx="1809720" cy="25573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44" y="3765119"/>
            <a:ext cx="1874176" cy="264847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8856" y="3816292"/>
            <a:ext cx="1967907" cy="278092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9048" y="3798000"/>
            <a:ext cx="1922454" cy="271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8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226" y="1277775"/>
            <a:ext cx="1777081" cy="2511265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307" y="1285123"/>
            <a:ext cx="1852475" cy="26178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782" y="1329239"/>
            <a:ext cx="1778262" cy="251293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3578" y="1325470"/>
            <a:ext cx="1810210" cy="255808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359" y="3783565"/>
            <a:ext cx="1490814" cy="21067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145" y="3924155"/>
            <a:ext cx="1636798" cy="231538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927" y="3892586"/>
            <a:ext cx="1712640" cy="242088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730" y="3902930"/>
            <a:ext cx="1719905" cy="243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417638"/>
            <a:ext cx="1488502" cy="2049091"/>
          </a:xfrm>
        </p:spPr>
      </p:pic>
    </p:spTree>
    <p:extLst>
      <p:ext uri="{BB962C8B-B14F-4D97-AF65-F5344CB8AC3E}">
        <p14:creationId xmlns:p14="http://schemas.microsoft.com/office/powerpoint/2010/main" val="292586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в работе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знания, полученные детьми в дошкольном возрасте, являются фундаментальными и уже на них накладывается новая информация, получаемая на последующих уровнях образования, то считаю следующие направления в своей работе наиболее приоритетными:</a:t>
            </a:r>
          </a:p>
          <a:p>
            <a:pPr lvl="0"/>
            <a:r>
              <a:rPr lang="ru-RU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воспитание дошкольников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дошкольников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дошкольников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развитию речи детей и ознакомлению с художественной литературой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дошкольников с основами дорожного движения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дошкольников с окружающим миром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направления в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работе помогут дошкольникам подготовиться к самостоятельной жизни в обществе, освоить основные этические и моральные ценности и понять суть человеческих взаимоотношений, научат соблюдать правила безопасности.</a:t>
            </a:r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влюбляются легко, но удержать их любовь необыкновенно трудно: им необходима взаимность. Безответное чувство испаряется мгновенно, без следа. Любовь к детям никаким притворством не подменишь – разницу они улавливают сразу же. И самое главное – воспитательница должна быть достойна любви, не вызывать у детей разочарование, иначе все пропало. Как трудно быть в форме постоянно, под взглядами все замечающих детишек. Они очень наблюдательны, эти малыши.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 же это удивительная профессия! Работа с детьми дает возможность человеку проявить все самое хорошее, что в нем заложено: и душевные качества, и способности.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душевными качествами понятно, а вот способности… Очень часто эти способности имеются, но не всегда в тех масштабах, чтобы выйти с ними на «большую сцену»: поешь, но голос не звучный, пишешь стихи, но не такие, чтобы их можно было печатать, рукодельничаешь, но не для того, чтобы выставлять свои работы и т.д. А в детском саду все эти скромные таланты воспитатель может реализовать. Ведь дети – самые гуманные судьи. Они восхищаются всем, чего не умеют делать сами. Все таланты реализуются, все находят применение и доставляют радость не только педагогу, но и всем окружающим, а в первую очередь детям. Дети оценят стихи и рассказы, рисунки и песни, а главное – саму вашу фантазию, ведь они самые великие в мире фантазеры.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42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– удивительная профессия. Еще один ее плюс в том, что она дает возможность заглянуть в страну детства, в мир ребенка. И хоть «все мы родом из детства», но мы очень быстро забываем этот волшебный мир. Детский мир намного интереснее,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безграничнее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богаче, чем мир взрослого. Задача воспитателя – не разрушить эту детскую иллюзорность, а влиться в нее. Наверное, именно поэтому я – воспитатель! Потому что мое детство было самым счастливым и радостным, и мне хочется, чтобы оно было таким же у моих малышей.</a:t>
            </a:r>
          </a:p>
          <a:p>
            <a:pPr marL="0" indent="0">
              <a:buNone/>
            </a:pPr>
            <a:r>
              <a:rPr lang="ru-RU" sz="1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 важнейший педагогический инструмент – умение глубоко уважать человеческую личность в своем воспитаннике. Мы этим инструментом призваны творить очень нежную, тонкую вещь: желание быть хорошим, стать сегодня лучше, чем вчера. Это желание не возникает само по себе, его можно только воспитать»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99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74638"/>
            <a:ext cx="7283152" cy="6250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97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портрет</a:t>
            </a:r>
            <a:endParaRPr lang="ru-RU" sz="36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2654" y="1959428"/>
            <a:ext cx="3902438" cy="3225769"/>
          </a:xfrm>
        </p:spPr>
        <p:txBody>
          <a:bodyPr/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31036" y="-1016027"/>
            <a:ext cx="510125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sng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Педагогический портрет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Рисунок 2" descr="DSC_00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226" y="1556792"/>
            <a:ext cx="716879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flipV="1">
            <a:off x="4531036" y="2589980"/>
            <a:ext cx="510125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00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00275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00275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7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Ф.И.О.  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Цыганкова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Александровна               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18 марта 1987 г.</a:t>
            </a:r>
          </a:p>
          <a:p>
            <a:pPr marL="0" indent="0">
              <a:buNone/>
            </a:pP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работы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Муниципальное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дошкольное    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образовательное учреждение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«Детский сад №21»</a:t>
            </a:r>
          </a:p>
          <a:p>
            <a:pPr marL="0" indent="0">
              <a:buNone/>
            </a:pP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воспитатель</a:t>
            </a:r>
          </a:p>
          <a:p>
            <a:pPr marL="0" indent="0">
              <a:buNone/>
            </a:pP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стаж работы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pPr marL="0" indent="0">
              <a:buNone/>
            </a:pP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стаж работы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 г.</a:t>
            </a:r>
          </a:p>
          <a:p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7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435091"/>
            <a:ext cx="3329577" cy="4705159"/>
          </a:xfrm>
        </p:spPr>
      </p:pic>
    </p:spTree>
    <p:extLst>
      <p:ext uri="{BB962C8B-B14F-4D97-AF65-F5344CB8AC3E}">
        <p14:creationId xmlns:p14="http://schemas.microsoft.com/office/powerpoint/2010/main" val="23481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br>
              <a:rPr lang="ru-RU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285297"/>
            <a:ext cx="2520103" cy="356125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68760"/>
            <a:ext cx="2483463" cy="350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60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1222</Words>
  <Application>Microsoft Office PowerPoint</Application>
  <PresentationFormat>Экран (4:3)</PresentationFormat>
  <Paragraphs>87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Comic Sans MS</vt:lpstr>
      <vt:lpstr>Arial</vt:lpstr>
      <vt:lpstr>Calibri</vt:lpstr>
      <vt:lpstr>Times New Roman</vt:lpstr>
      <vt:lpstr>1_Тема Office</vt:lpstr>
      <vt:lpstr>Презентация PowerPoint</vt:lpstr>
      <vt:lpstr> Воспитатель – моя профессия   </vt:lpstr>
      <vt:lpstr>Презентация PowerPoint</vt:lpstr>
      <vt:lpstr>Презентация PowerPoint</vt:lpstr>
      <vt:lpstr>Презентация PowerPoint</vt:lpstr>
      <vt:lpstr> Педагогический портрет</vt:lpstr>
      <vt:lpstr>Презентация PowerPoint</vt:lpstr>
      <vt:lpstr>Образование </vt:lpstr>
      <vt:lpstr>НАГРАДЫ </vt:lpstr>
      <vt:lpstr>Презентация PowerPoint</vt:lpstr>
      <vt:lpstr>Презентация PowerPoint</vt:lpstr>
      <vt:lpstr>Сведения о повышении квалификации </vt:lpstr>
      <vt:lpstr>Работа по самообразованию </vt:lpstr>
      <vt:lpstr>Наличие авторских методических разработок, программ, проектов </vt:lpstr>
      <vt:lpstr>Презентация PowerPoint</vt:lpstr>
      <vt:lpstr>Распространение опыта работы </vt:lpstr>
      <vt:lpstr>Участие в профессиональных конкурсах </vt:lpstr>
      <vt:lpstr>Презентация PowerPoint</vt:lpstr>
      <vt:lpstr>Презентация PowerPoint</vt:lpstr>
      <vt:lpstr>Презентация PowerPoint</vt:lpstr>
      <vt:lpstr>Достижения воспитанников</vt:lpstr>
      <vt:lpstr>Презентация PowerPoint</vt:lpstr>
      <vt:lpstr>Презентация PowerPoint</vt:lpstr>
      <vt:lpstr>Приоритетные направления в работе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User</cp:lastModifiedBy>
  <cp:revision>120</cp:revision>
  <dcterms:created xsi:type="dcterms:W3CDTF">2014-07-06T18:18:01Z</dcterms:created>
  <dcterms:modified xsi:type="dcterms:W3CDTF">2023-04-17T18:58:25Z</dcterms:modified>
</cp:coreProperties>
</file>