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67" r:id="rId3"/>
    <p:sldId id="257" r:id="rId4"/>
    <p:sldId id="280" r:id="rId5"/>
    <p:sldId id="258" r:id="rId6"/>
    <p:sldId id="281" r:id="rId7"/>
    <p:sldId id="259" r:id="rId8"/>
    <p:sldId id="282" r:id="rId9"/>
    <p:sldId id="260" r:id="rId10"/>
    <p:sldId id="283" r:id="rId11"/>
    <p:sldId id="261" r:id="rId12"/>
    <p:sldId id="284" r:id="rId13"/>
    <p:sldId id="262" r:id="rId14"/>
    <p:sldId id="289" r:id="rId15"/>
    <p:sldId id="263" r:id="rId16"/>
    <p:sldId id="285" r:id="rId17"/>
    <p:sldId id="264" r:id="rId18"/>
    <p:sldId id="286" r:id="rId19"/>
    <p:sldId id="265" r:id="rId20"/>
    <p:sldId id="287" r:id="rId21"/>
    <p:sldId id="266" r:id="rId22"/>
    <p:sldId id="288" r:id="rId23"/>
    <p:sldId id="279" r:id="rId24"/>
  </p:sldIdLst>
  <p:sldSz cx="9144000" cy="6858000" type="screen4x3"/>
  <p:notesSz cx="6877050" cy="96567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92" autoAdjust="0"/>
  </p:normalViewPr>
  <p:slideViewPr>
    <p:cSldViewPr>
      <p:cViewPr>
        <p:scale>
          <a:sx n="91" d="100"/>
          <a:sy n="91" d="100"/>
        </p:scale>
        <p:origin x="-1195" y="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7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2600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725" y="0"/>
            <a:ext cx="2979738" cy="482600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B2B8FD1-9389-488B-B7D3-9453EFB7F5CA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388" y="4586288"/>
            <a:ext cx="5502275" cy="4346575"/>
          </a:xfrm>
          <a:prstGeom prst="rect">
            <a:avLst/>
          </a:prstGeom>
        </p:spPr>
        <p:txBody>
          <a:bodyPr vert="horz" lIns="94476" tIns="47238" rIns="94476" bIns="4723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2575"/>
            <a:ext cx="2979738" cy="482600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725" y="9172575"/>
            <a:ext cx="2979738" cy="482600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B1D4FDA-766E-4A4B-8DFD-39C255C4E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04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1D4FDA-766E-4A4B-8DFD-39C255C4E7B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511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A416BB-C202-4B37-9D89-2ACF7AAF6B3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вниз</a:t>
            </a:r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BF171B-CF99-40E9-99C7-D6F648B595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2564-6E7B-41C9-9276-56C96A2D4CF1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63EAC-6148-4045-9FB7-A47FE0D4B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D3B5C-73CA-483D-963C-15ABB6B9D20A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B3643-6757-49B4-AE1A-A4C58654D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9B7CA-66C8-415B-8FC6-17731EF52CA2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C90A5-9461-4E1C-84E3-3E459323C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1FE32-95D5-4A8D-90C8-60E7A8C014DA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8F79E-9D6A-4A35-BD6C-A6B8C0472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0E59-20A8-4A40-87DE-9A28980FE0B9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EA744-4F9F-478F-A9C0-6F90CFC38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CBD1-4261-48EF-B088-B39FA8CE4A96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5292B-FDA8-413E-BD98-048AE7B08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EE1F4-59B9-4F9B-A357-1420C8B212F3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4199B-F52B-44AA-A869-132E28C7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10C95-995C-4351-AAC4-A6858EF3DC2A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4C74E-8E77-4520-B3AD-1B33CEE65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6EE7D-0A42-4662-9D23-344E924D45B4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6EC3-8EC7-4434-963F-243624A6F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541E-C62B-4E07-859E-C261E22BE63D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548A4-DBB3-47A1-9519-480EA03F4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4B7A-8B23-44B9-A6F4-8F9A0CBF6103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F973F-A4A8-4B1F-988A-29D302362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B8E0E4-2E04-4C31-8649-FD222C554539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547787-BC2D-40DC-9BE7-11BA84A15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87" r:id="rId8"/>
    <p:sldLayoutId id="2147483688" r:id="rId9"/>
    <p:sldLayoutId id="2147483679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680496"/>
          </a:xfrm>
        </p:spPr>
        <p:txBody>
          <a:bodyPr/>
          <a:lstStyle/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ГИМНАСТИКА ПРОБУЖДЕНИЯ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Составила воспитатель </a:t>
            </a:r>
            <a:r>
              <a:rPr lang="ru-RU" b="1" dirty="0" smtClean="0">
                <a:solidFill>
                  <a:srgbClr val="0070C0"/>
                </a:solidFill>
              </a:rPr>
              <a:t>Рыбакова А.Е.</a:t>
            </a:r>
            <a:endParaRPr lang="ru-RU" b="1" dirty="0" smtClean="0">
              <a:solidFill>
                <a:srgbClr val="0070C0"/>
              </a:solidFill>
            </a:endParaRPr>
          </a:p>
        </p:txBody>
      </p:sp>
      <p:pic>
        <p:nvPicPr>
          <p:cNvPr id="14339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655401">
            <a:off x="539750" y="2087563"/>
            <a:ext cx="202723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9538" y="4645025"/>
            <a:ext cx="1414462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06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700213"/>
            <a:ext cx="8642350" cy="4608512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развивать внимание, быстрый бег; учить по-разному обозначать предметы в игре.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Дети стоят на одной стороне площадки. Водящий – пес – на другой стороне. Дети тихо подходят к нему со словами: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Вот лежит лохматый пес,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 лапы свой уткнувши нос.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Тихо, смирно он лежит,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Не то дремлет, не то спит.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Подойдем к нему, разбудим,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И посмотрим что-то будет!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После этих слов пес вскакивает и громко лает. Дети разбегаются, а пес старается их поймать.</a:t>
            </a:r>
          </a:p>
        </p:txBody>
      </p:sp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П/и «Лохматый пес»</a:t>
            </a:r>
          </a:p>
        </p:txBody>
      </p:sp>
      <p:pic>
        <p:nvPicPr>
          <p:cNvPr id="24579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11372">
            <a:off x="7131050" y="136525"/>
            <a:ext cx="177958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357563"/>
            <a:ext cx="202406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1417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341438"/>
            <a:ext cx="8785225" cy="4967287"/>
          </a:xfrm>
        </p:spPr>
        <p:txBody>
          <a:bodyPr rtlCol="0">
            <a:normAutofit fontScale="4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3300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. Мишка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, Мишка, лежебока!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Спал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он долго и глубоко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потягивание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Зиму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целую проспал,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И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на елку не попал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повороты право-лево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И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на санках не катался,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И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снежками не кидался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имитация бросания снежков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Все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бы </a:t>
            </a:r>
            <a:r>
              <a:rPr lang="ru-RU" sz="3300" b="1" dirty="0" err="1">
                <a:latin typeface="Arial" pitchFamily="34" charset="0"/>
                <a:cs typeface="Arial" pitchFamily="34" charset="0"/>
              </a:rPr>
              <a:t>мишеньке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 храпеть.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Эх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ты, </a:t>
            </a:r>
            <a:r>
              <a:rPr lang="ru-RU" sz="3300" b="1" dirty="0" err="1">
                <a:latin typeface="Arial" pitchFamily="34" charset="0"/>
                <a:cs typeface="Arial" pitchFamily="34" charset="0"/>
              </a:rPr>
              <a:t>мишенька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-медведь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! 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глубокие вдохи и выдохи, как при рентгене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>
                <a:latin typeface="Arial" pitchFamily="34" charset="0"/>
                <a:cs typeface="Arial" pitchFamily="34" charset="0"/>
              </a:rPr>
              <a:t>2. Мишка шлепает по лужам,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Потому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что неуклюжий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имитация походки медведя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Не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умеет Мишка лужи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Аккуратно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обходить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топают ногой, как по луже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3. Парный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массаж. 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Ой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, ой, ой! Дождь полил, медвежонка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намочил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поглаживание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спине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    Мишка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топает домой весь до ниточки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сырой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постукивание пальчиками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4. Подвижная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игра «Мишка-лежебока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5. Ходьба 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по дорожке «Здоровья» 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(коврик с пуговицами, массажные коврики, ребристая доска и т.п.)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smtClean="0"/>
              <a:t>Комплекс № 5 (Мишки)</a:t>
            </a:r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2924175"/>
            <a:ext cx="21780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67546">
            <a:off x="125413" y="100013"/>
            <a:ext cx="1579562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1014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700213"/>
            <a:ext cx="8642350" cy="4608512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координацию движений; развивать ориентацию в пространстве; упражнять в ритмичной, выразительной речи.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встают со стульчиков («домиков») и со словами идут на противоположную сторону, где «спит» медведь (ребенок или взрослый):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Мишка,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мишка-лежебока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Хватит спать, хватит спать.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Мы хотим с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тобою, мишка,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оиграть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, поиграть.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Ты весёлых ребятишек 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Д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огоняй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, догоняй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убегают в «домики», «Мишка» старается их поймать.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П/и «Мишка-лежебока»</a:t>
            </a:r>
          </a:p>
        </p:txBody>
      </p:sp>
      <p:pic>
        <p:nvPicPr>
          <p:cNvPr id="2662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284538"/>
            <a:ext cx="16192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3" y="188913"/>
            <a:ext cx="13652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1426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824412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 Самомассаж.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Мы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проснулись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трем глазки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Потянулись,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потягивание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Вместе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солнцу улыбнулись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улыбаться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Здравствуй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солнышко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Колоколнышко!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водить руками от плечей к животу, от живота к плечам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2. Смотрит солнышко в окошко,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Светит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 нашу комнату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руки вверх, потягивание на носочках.</a:t>
            </a:r>
            <a:endParaRPr lang="ru-RU" sz="1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Мы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захлопаем в ладошки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Очень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рады солнышку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прыжки с хлопками.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 Точечный массаж –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массируем крылья носа.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 Ходьба по дорожке «Здоровья»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Подвижная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игра «Солнышко и дождик»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Комплекс № 6 (Солнышко)</a:t>
            </a:r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25" y="4941888"/>
            <a:ext cx="1584325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981075"/>
            <a:ext cx="19478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90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916113"/>
            <a:ext cx="8785225" cy="4537075"/>
          </a:xfrm>
        </p:spPr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координацию движений, внимание, быстрый бег; развивать ориентацию в пространстве; согласовывать движения с текстом.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сидят на стульчиках (в «домиках»). Со слов педагога «Солнышко на дворе…», дети встают и начинают движения (сначала – каждый свое, потом по команде воспитателя: полетали как бабочки, поклевали зернышки, как птички, легли позагорали и т.д., и т.п.)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    Когда педагог скажет «Дождик – кап, кап, кап…», дети должны быстро убежать в «домики».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    Кто замешкался, того «дождик намочил», и он игру не продолжает.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8674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5325" y="0"/>
            <a:ext cx="1989138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П/и «Солнышко и дождик»</a:t>
            </a:r>
          </a:p>
        </p:txBody>
      </p:sp>
    </p:spTree>
  </p:cSld>
  <p:clrMapOvr>
    <a:masterClrMapping/>
  </p:clrMapOvr>
  <p:transition spd="slow" advTm="30847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9900" y="4005263"/>
            <a:ext cx="344646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557338"/>
            <a:ext cx="8785225" cy="4967287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 Самомассаж (в кроватках)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Потянушки-потягушки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тут сладкий на подушке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потягивание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тут нежится в кроватке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поглаживание руками тела снизу вверх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Чьи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тут розовые пятки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массаж пяток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кто же тут проснулся,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так сладко потянулся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потягивание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2. Петя-Петя-петушок,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Золотой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гребешок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повороты туловища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Масляна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головушка,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Шелкова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бородушка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повороты головой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ты рано встаешь,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Голосисто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поешь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наклоны вперед-назад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Детям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спать не даешь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!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руки вверх, потягивание на носочках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 Точечный массаж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массирование мочек и ушей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4.Ходьба по дорожке «Здоровья»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Подвижная игра «Петух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»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smtClean="0"/>
              <a:t>Комплекс № 7 (Петушок)</a:t>
            </a:r>
          </a:p>
        </p:txBody>
      </p:sp>
      <p:pic>
        <p:nvPicPr>
          <p:cNvPr id="29700" name="Рисунок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6"/>
              </a:clrFrom>
              <a:clrTo>
                <a:srgbClr val="FFFF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3337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6156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990364">
            <a:off x="288925" y="215900"/>
            <a:ext cx="1195388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628775"/>
            <a:ext cx="8785225" cy="4895850"/>
          </a:xfrm>
        </p:spPr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координацию движений, внимание, быстрый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бег;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развивать ориентацию в пространстве;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согласовывать движения с текстом.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ходят по залу, изображая походку петуха.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Трух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тух- тух!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Трух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- тух-тух!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Ходит </a:t>
            </a:r>
            <a:r>
              <a:rPr lang="ru-RU" dirty="0">
                <a:latin typeface="Arial" pitchFamily="34" charset="0"/>
                <a:cs typeface="Arial" pitchFamily="34" charset="0"/>
              </a:rPr>
              <a:t>по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двору петух.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Сам со шпорами, хвост с узорами.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Под окном стоит. На весь двор кричит.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Кто услышит. Тот бежит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бегут на свои места.                                                                           Водящий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старается поймать их.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074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П/И </a:t>
            </a:r>
            <a:r>
              <a:rPr lang="ru-RU" b="1" dirty="0"/>
              <a:t>«Петух</a:t>
            </a:r>
            <a:r>
              <a:rPr lang="ru-RU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2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0213" y="4149725"/>
            <a:ext cx="20399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713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681537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1.Тише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мыши, кот на крыше,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котята еще выше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потягивание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Кот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пошел за молоком,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котята кувырком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мягкие похлопывания по телу ладошками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Кот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пришел без молока,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котята Ха-ха-ха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!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перекатывание с бока на бок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2.Мышки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сушек насушили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руки над головой в круг, наклоны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Мышки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мышек пригласили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руки вперед, в стороны, вниз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Мышки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сушки кушать стали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Зубы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сразу же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сломали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-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приседание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3.Убегал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мышонок целый день от кошки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бег на месте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Разболелись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 него очень сильно ножки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массаж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ног ладонями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4.Ходьба по дорожке «Здоровья»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Подвижная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игра «Мыши водят хоровод»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74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Комплекс № 8 (Мышата)</a:t>
            </a:r>
          </a:p>
        </p:txBody>
      </p:sp>
      <p:pic>
        <p:nvPicPr>
          <p:cNvPr id="3174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5063" y="115888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5084763"/>
            <a:ext cx="208756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5823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824412"/>
          </a:xfrm>
        </p:spPr>
        <p:txBody>
          <a:bodyPr rtlCol="0"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координацию движений, внимание, быстрый бег; развивать ориентацию в пространстве; согласовывать движения с текстом.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- «мыши» - водят хоровод, в середине «спит» «кот» (один из детей)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Мыши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водят хоровод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лежанке дремлет кот.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«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Тише, мыши, не шумите,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Кота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Ваську не будите.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Как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проснётся Васька кот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Разобьёт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наш хоровод!»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последних словах «кот» просыпается и ловит «мышей». Спрятаться дети могут, если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сядут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на стульчики (заберутся в норки).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794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/>
          <a:lstStyle/>
          <a:p>
            <a:pPr algn="l"/>
            <a:r>
              <a:rPr lang="ru-RU" sz="4000" b="1" smtClean="0"/>
              <a:t>П/и «Мыши водят хоровод»</a:t>
            </a:r>
          </a:p>
        </p:txBody>
      </p:sp>
      <p:pic>
        <p:nvPicPr>
          <p:cNvPr id="3379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573463"/>
            <a:ext cx="20145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04994">
            <a:off x="7588250" y="200025"/>
            <a:ext cx="1271588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8642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844675"/>
            <a:ext cx="8785225" cy="4608513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кроватках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Жили-были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два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жука. Два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жука.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Жизнь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была у них легка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потягивание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Пляшут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взявшись за бока,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Полевого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трепака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перекатывание с бока на бок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Дразнят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ос и паука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руки вверх, потрясти ими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Ничегошеньки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 боятся,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Всё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жужжат и веселятся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Два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жука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ноги вверх – «велосипед» 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2. По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коленочкам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ударим – тише, тише, тише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ладошки стучат по коленкам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Ручки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ручки поднимаем выше, выше, выше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руки поднимаем вверх</a:t>
            </a: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Закрутились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наши ручки, снова опустились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«фонарики», опустить руки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Покружились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покружились и остановились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покружились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 Ходьба по дорожке «Здоровья»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 Подвижная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игра «Жуки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Логопедическое упражнение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«Лопаточка» -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Положить широкий расслабленный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язык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на нижнюю губу.</a:t>
            </a:r>
          </a:p>
        </p:txBody>
      </p:sp>
      <p:sp>
        <p:nvSpPr>
          <p:cNvPr id="3481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smtClean="0"/>
              <a:t>Комплекс № 9 (Жуки)</a:t>
            </a:r>
          </a:p>
        </p:txBody>
      </p:sp>
      <p:pic>
        <p:nvPicPr>
          <p:cNvPr id="3481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788507">
            <a:off x="333375" y="174625"/>
            <a:ext cx="150177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681124">
            <a:off x="6391276" y="1998662"/>
            <a:ext cx="16240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7138" y="4221163"/>
            <a:ext cx="161607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5951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0038" y="4868863"/>
            <a:ext cx="22955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Объект 1"/>
          <p:cNvSpPr>
            <a:spLocks noGrp="1"/>
          </p:cNvSpPr>
          <p:nvPr>
            <p:ph idx="1"/>
          </p:nvPr>
        </p:nvSpPr>
        <p:spPr>
          <a:xfrm>
            <a:off x="871538" y="1989138"/>
            <a:ext cx="7408862" cy="3640137"/>
          </a:xfrm>
        </p:spPr>
        <p:txBody>
          <a:bodyPr/>
          <a:lstStyle/>
          <a:p>
            <a:r>
              <a:rPr lang="ru-RU" b="1" dirty="0" smtClean="0">
                <a:latin typeface="Ariston"/>
              </a:rPr>
              <a:t>1) помочь детям снять сонное состояние, пробудить его в интересной форме.</a:t>
            </a:r>
          </a:p>
          <a:p>
            <a:r>
              <a:rPr lang="ru-RU" b="1" dirty="0" smtClean="0">
                <a:latin typeface="Ariston"/>
              </a:rPr>
              <a:t>2) способствовать укреплению здоровья детей через систему оздоровительных, закаливающих, профилактических мероприятий </a:t>
            </a:r>
          </a:p>
          <a:p>
            <a:r>
              <a:rPr lang="ru-RU" b="1" dirty="0" smtClean="0">
                <a:latin typeface="Ariston"/>
              </a:rPr>
              <a:t>3)воспитывать у детей созидательное отношение к своему здоровью.</a:t>
            </a:r>
          </a:p>
          <a:p>
            <a:r>
              <a:rPr lang="ru-RU" b="1" dirty="0" smtClean="0">
                <a:latin typeface="Ariston"/>
              </a:rPr>
              <a:t>4) усилить деятельность всех органов и систем организма.</a:t>
            </a:r>
          </a:p>
          <a:p>
            <a:endParaRPr lang="ru-RU" dirty="0" smtClean="0"/>
          </a:p>
        </p:txBody>
      </p:sp>
      <p:sp>
        <p:nvSpPr>
          <p:cNvPr id="1536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задачи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гимнастики пробуждения:</a:t>
            </a:r>
          </a:p>
        </p:txBody>
      </p:sp>
    </p:spTree>
  </p:cSld>
  <p:clrMapOvr>
    <a:masterClrMapping/>
  </p:clrMapOvr>
  <p:transition spd="slow" advTm="26506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681537"/>
          </a:xfrm>
        </p:spPr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координацию движений; развивать ориентацию в пространстве; упражнять в ритмичной, выразительной речи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Дети-жуки сидят в своих домах (на скамейке) и говорят: 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«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Я жук, я тут живу,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жужжу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жужжу:ж-ж-ж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».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сигналу педагога «жуки» летят на поляну, греются на солнышке и жужжат, по сигналу «дождь» возвращаются в домики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265488"/>
            <a:ext cx="1368425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7025" y="0"/>
            <a:ext cx="11969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003300"/>
          </a:xfrm>
        </p:spPr>
        <p:txBody>
          <a:bodyPr/>
          <a:lstStyle/>
          <a:p>
            <a:r>
              <a:rPr lang="ru-RU" sz="4000" b="1" smtClean="0"/>
              <a:t>П/и «Жуки»</a:t>
            </a:r>
          </a:p>
        </p:txBody>
      </p:sp>
    </p:spTree>
  </p:cSld>
  <p:clrMapOvr>
    <a:masterClrMapping/>
  </p:clrMapOvr>
  <p:transition spd="slow" advTm="30794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681537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1. В кроватках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Ручки-ручки – потягушки -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потягивание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ладошки - похлопушки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хлопки, руки над головой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Ножки-ножки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- топотушки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Побегушки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попрыгушки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хлопки ступнями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С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добрым утром, ручки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поглаживания рук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Ладошки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ножки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поглаживания ног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Щёчки-цветочки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массаж щек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         Чмок!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вытягивание губ как при поцелуе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2. Птичка-птичка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вот тебе водичка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приседания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Вот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тебе крошки на моей ладошке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наклоны головой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 Птичка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села на ладошку,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сказала: здравствуй, крошка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!!! -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повороты</a:t>
            </a:r>
            <a:endParaRPr lang="ru-RU" sz="17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пришла к тебе немножко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Поиграть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тут на окошке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–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ходьба на месте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 Ходьба по «веточкам»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(любой материал)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Подвижная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игра «Птички в гнездышках»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86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Комплекс № 10 (Птичка)</a:t>
            </a:r>
          </a:p>
        </p:txBody>
      </p:sp>
      <p:pic>
        <p:nvPicPr>
          <p:cNvPr id="3686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75" y="115888"/>
            <a:ext cx="18589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149725"/>
            <a:ext cx="32432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860550"/>
            <a:ext cx="11620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650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773238"/>
            <a:ext cx="8713788" cy="4608512"/>
          </a:xfrm>
        </p:spPr>
        <p:txBody>
          <a:bodyPr rtlCol="0"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координацию движений; развивать ориентацию в пространстве; согласовывать движение со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словами.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разных концах зала устраивается 3—4 гнезда из обручей большого диаметра или строительного материала. Дети-птички размещаются в гнездах. По сигналу воспитателя они вылетают из гнезд — перешагивают через препятствие и разбегаются по всей площадке. Воспитатель кормит птиц то на одной, то на другой стороне площадки: дети присаживаются на корточки, постукивая кончиками пальцев по коленям,— клюют зерна. Затем вновь бегают и по сигналу «птички, в гнезда» дети убегают в гнезда, перешагивая через препятствия. Все птицы занимают свои гнезда. игра повторяется 4—5 раз. При повторении игры можно предложить детям выпрыгнуть из круга на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                             двух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ногах. При проведении данной игры важно,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чтобы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педагог, не сокращая время бега, умело чередовал двигательную активность и отдых детей.</a:t>
            </a:r>
          </a:p>
        </p:txBody>
      </p:sp>
      <p:pic>
        <p:nvPicPr>
          <p:cNvPr id="3789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5163" y="5445125"/>
            <a:ext cx="2128837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П/и «Птички в гнездышках»</a:t>
            </a:r>
          </a:p>
        </p:txBody>
      </p:sp>
      <p:pic>
        <p:nvPicPr>
          <p:cNvPr id="3789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463" y="115888"/>
            <a:ext cx="201771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1532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412875"/>
            <a:ext cx="8785225" cy="5111750"/>
          </a:xfrm>
        </p:spPr>
        <p:txBody>
          <a:bodyPr rtlCol="0">
            <a:normAutofit fontScale="32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en-US" sz="3800" b="1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en-US" sz="3800" b="1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ДЕТИ 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– https://www.google.ru/search?q=картинки+рисунки+малышей&amp;oq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СОЛНЫШКО – https://www.google.ru/search?q=нарисованные+картинки+солнышко&amp;newwindow=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ЩЕНКИ – https://www.google.ru/search?q=картинки+рисунки+щенков&amp;newwindow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ЖУКИ – https://www.google.ru/search?q=нарисованные+картинки+жуки&amp;newwindow=1&amp;espv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ПТЕНЦЫ – https://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www.google.ru/search?q=картинки+рисунки+птенцов&amp;newwindow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ЗАЙЧТА 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– https://www.google.ru/search?q=картинки+рисунки+зайчиков&amp;newwindow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МЫШАТА – https://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www.google.ru/search?q=картинки+рисунки+мышат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&amp;newwindow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ПЕТУШОК 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–https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://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www.google.ru/search?q=цветные+рисунки+петушок&amp;oq=цветные+рисунки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МИШКИ –  https://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www.google.ru/search?q=цветные+нарисованные+картинки+мишки+тедди&amp;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ЛЯГУШАТА – https://www.google.ru/search?q=цветные+рисунки+лягушата&amp;newwindow=1&amp;espv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КОТЯТА – https://www.google.ru/search?q=нарисованные+картинки+рисунки+котята&amp;newwindow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СПОРТ – https://www.google.ru/search?q=детские+рисунки+спорт&amp;newwindow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ПОТЕШКИ 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- http://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www.baby.ru/blogs/post/21234544-13017226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ПОТЕШКИ-ПОМОЩНИКИ – http://gusi-lebedi26.ru/d/403397/d/proekt-potesheki-chhl-gruppa-teremok.pdf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СТИХИ ПРО ЖИВОТНЫХ ДЛЯ ДЕТЕЙ – http://allforchildren.ru/poetry/animals559.php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>
                <a:latin typeface="Arial" pitchFamily="34" charset="0"/>
                <a:cs typeface="Arial" pitchFamily="34" charset="0"/>
              </a:rPr>
              <a:t>ДЕТСКИЕ СТИШКИ И ПЕСЕНКИ – http://www.babyblog.ru/user/Tanya_Bass/3034663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ПОДВИЖНЫЕ 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ИГРЫ – http://nsportal.ru/detskii-sad/fizkultura/podvizhnye-igry-dlya-mladshego-doshkolnogo-vozrasta, </a:t>
            </a:r>
            <a:endParaRPr lang="ru-RU" sz="43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http</a:t>
            </a:r>
            <a:r>
              <a:rPr lang="ru-RU" sz="4300" b="1" dirty="0">
                <a:latin typeface="Arial" pitchFamily="34" charset="0"/>
                <a:cs typeface="Arial" pitchFamily="34" charset="0"/>
              </a:rPr>
              <a:t>://doshvozrast.ru/igra/igrapodvig01.htm, https://www.google.ru/url?sa=t&amp;rct=j&amp;q=&amp;</a:t>
            </a:r>
            <a:r>
              <a:rPr lang="ru-RU" sz="4300" b="1" dirty="0" smtClean="0">
                <a:latin typeface="Arial" pitchFamily="34" charset="0"/>
                <a:cs typeface="Arial" pitchFamily="34" charset="0"/>
              </a:rPr>
              <a:t>esrc=s&amp;source=web&amp;cd=5&amp;ved</a:t>
            </a:r>
            <a:endParaRPr lang="ru-RU" sz="4300" b="1" dirty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3800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sz="3800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714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4000" dirty="0"/>
              <a:t>В работе использованы материалы:</a:t>
            </a:r>
          </a:p>
        </p:txBody>
      </p:sp>
    </p:spTree>
  </p:cSld>
  <p:clrMapOvr>
    <a:masterClrMapping/>
  </p:clrMapOvr>
  <p:transition spd="slow" advTm="31252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1628775"/>
            <a:ext cx="8569325" cy="5113338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1.Наша кошечка проснулась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Потянулась, оглянулась, 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потягивание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С боку на бок повернулась –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(Имя, отчество воспитателя) улыбнулась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повороты с боку на бок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Есть у кошки лапки,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Лапки – цап-царапки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руки вверх – сжимание и разжимание пальцев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И.п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 –на четвереньках.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«Кошечка веселая»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спину прогнуть вниз, голову поднять,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«Кошечка сердитая»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спину  выгнуть вверх, голову опустить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3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.Вы шагайте-топайте,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По лужицам не шлепайте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В грязь не заходите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Сапожек не мочите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Ходьба на месте возле кроваток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500" b="1" dirty="0">
                <a:latin typeface="Arial" pitchFamily="34" charset="0"/>
                <a:cs typeface="Arial" pitchFamily="34" charset="0"/>
              </a:rPr>
              <a:t>4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. Ходьба по дорожке «Здоровья»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5. П/игра «Воробушки и кот»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7870">
            <a:off x="7027863" y="247650"/>
            <a:ext cx="17684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smtClean="0"/>
              <a:t>Комплекс № 1 (Кошечка)</a:t>
            </a:r>
          </a:p>
        </p:txBody>
      </p:sp>
      <p:pic>
        <p:nvPicPr>
          <p:cNvPr id="1638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4581525"/>
            <a:ext cx="16684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5802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1613" y="5373688"/>
            <a:ext cx="99853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4450" y="573246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628775"/>
            <a:ext cx="8713788" cy="4824413"/>
          </a:xfrm>
        </p:spPr>
        <p:txBody>
          <a:bodyPr rtlCol="0">
            <a:normAutofit fontScale="925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развивать внимание, быстрый бег;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начинать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движение по сигналу; развивать ловкость.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Дети-воробушки прячутся в свои гнёздышки (за линию, в кружки, нарисованные на земле) на одной стороне площадки. На другой стороне площадки греется на солнышке кот. Как только кот задремлет, воробушки вылетают на дорогу, перелетают с места на место, ищут крошки, зёрнышки (дети приседают, стучат пальцами по коленям, как будто клюют).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Но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вот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просыпается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кот, мяукает и бежит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за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воробушками, которые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улетают в                                     свои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гнёзда.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П/и «Воробушки и кот»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" y="50800"/>
            <a:ext cx="129857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5758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5084763"/>
            <a:ext cx="19224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557338"/>
            <a:ext cx="8785225" cy="5040312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                                                    </a:t>
            </a:r>
            <a:r>
              <a:rPr lang="ru-RU" sz="3500" b="1" dirty="0" smtClean="0">
                <a:latin typeface="Arial" pitchFamily="34" charset="0"/>
                <a:cs typeface="Arial" pitchFamily="34" charset="0"/>
              </a:rPr>
              <a:t>                                    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Потягунушки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потягунушки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 Поперек 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толстунушки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48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потягивание</a:t>
            </a:r>
            <a:endParaRPr lang="ru-RU" sz="62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 А в ножки – 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ходунушки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, 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массаж ног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 А в ручки – 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хватунушки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массаж рук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2. Мы лягушки-</a:t>
            </a:r>
            <a:r>
              <a:rPr lang="ru-RU" sz="6200" b="1" dirty="0" err="1" smtClean="0">
                <a:latin typeface="Arial" pitchFamily="34" charset="0"/>
                <a:cs typeface="Arial" pitchFamily="34" charset="0"/>
              </a:rPr>
              <a:t>попрыгушки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 Неразлучные подружки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подняться на </a:t>
            </a:r>
            <a:r>
              <a:rPr lang="ru-RU" sz="4800" b="1" dirty="0">
                <a:latin typeface="Arial" pitchFamily="34" charset="0"/>
                <a:cs typeface="Arial" pitchFamily="34" charset="0"/>
              </a:rPr>
              <a:t>носочки,                  </a:t>
            </a:r>
            <a:endParaRPr lang="ru-RU" sz="48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потянуться</a:t>
            </a:r>
            <a:r>
              <a:rPr lang="ru-RU" sz="4800" b="1" dirty="0">
                <a:latin typeface="Arial" pitchFamily="34" charset="0"/>
                <a:cs typeface="Arial" pitchFamily="34" charset="0"/>
              </a:rPr>
              <a:t>, сделать полу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присед 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 Животы зеленые, с детства закаленные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–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i="1" dirty="0">
                <a:latin typeface="Arial" pitchFamily="34" charset="0"/>
                <a:cs typeface="Arial" pitchFamily="34" charset="0"/>
              </a:rPr>
              <a:t>                                                                                        </a:t>
            </a:r>
            <a:r>
              <a:rPr lang="ru-RU" sz="6200" i="1" dirty="0" smtClean="0">
                <a:latin typeface="Arial" pitchFamily="34" charset="0"/>
                <a:cs typeface="Arial" pitchFamily="34" charset="0"/>
              </a:rPr>
              <a:t>                                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повороты </a:t>
            </a:r>
            <a:r>
              <a:rPr lang="ru-RU" sz="4800" b="1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стороны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                                                      Мы не хнычем, мы не плачем 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наклоны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Целый день по лужам скачем –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Спортом занимаемся! 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прыжки на месте возле кроваток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>
                <a:latin typeface="Arial" pitchFamily="34" charset="0"/>
                <a:cs typeface="Arial" pitchFamily="34" charset="0"/>
              </a:rPr>
              <a:t>3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. Мы – веселые лягушки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    Тянем губы прямо к ушкам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упражнение на расслабление   мышц лица                                                              «Лягушка» – показать движение губ, соответствующее  артикуляции звука «И»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4. Подвижная игра «Журавли и лягушки»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sz="6200" b="1" dirty="0">
                <a:latin typeface="Arial" pitchFamily="34" charset="0"/>
                <a:cs typeface="Arial" pitchFamily="34" charset="0"/>
              </a:rPr>
              <a:t>Ходьба по «кочкам</a:t>
            </a:r>
            <a:r>
              <a:rPr lang="ru-RU" sz="6200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(из любого материала)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4800" dirty="0"/>
          </a:p>
        </p:txBody>
      </p:sp>
      <p:sp>
        <p:nvSpPr>
          <p:cNvPr id="1843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Комплекс № 2 (Лягушата)</a:t>
            </a:r>
          </a:p>
        </p:txBody>
      </p:sp>
      <p:pic>
        <p:nvPicPr>
          <p:cNvPr id="18436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00213"/>
            <a:ext cx="18843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1387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824412"/>
          </a:xfrm>
        </p:spPr>
        <p:txBody>
          <a:bodyPr rtlCol="0"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развивать внимание, ловкость; учить ориентироваться по сигналу.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Ход игры: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На земле чертится большой прямоугольник – река. На расстоянии 50 см от нее сидят дети-«лягушки» на кочках. Позади детей в своем гнезде сидит «журавль». «Лягушки» усаживаются на кочки и начинают свой концерт: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Вот с насиженной гнилушки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 воду шлепнулись лягушки.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И, надувшись, как пузырь,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Стали квакать из воды: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«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Ква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ке,ке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Ква,ке,ке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Будет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дождик на реке».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только лягушки произнесут последние слова, «журавль» вылетает из гнезда и ловит их. «Лягушки» прыгают в воду, где «журавлю» ловить их не разрешается. Пойманная «лягушка» остается на кочке до тех пор, пока «журавль» не улетит и не вылезут «лягушки» из воды.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b="1" i="1" dirty="0"/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П/и «Журавль и лягушки»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3357563"/>
            <a:ext cx="2232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874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824412"/>
          </a:xfrm>
        </p:spPr>
        <p:txBody>
          <a:bodyPr rtlCol="0">
            <a:normAutofit fontScale="4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/>
              <a:t>   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1. Самомассаж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Тушки-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татушки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, испекли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ватрушки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водим руками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вверх-вниз, как музыкант, играющий на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тарелках,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окно поставили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руки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с определённым усилием опускаются на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живот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Остывать оставили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машем кистями рук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А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пшеничный пирожок </a:t>
            </a:r>
            <a:r>
              <a:rPr lang="ru-RU" sz="2900" b="1" dirty="0">
                <a:latin typeface="Arial" pitchFamily="34" charset="0"/>
                <a:cs typeface="Arial" pitchFamily="34" charset="0"/>
              </a:rPr>
              <a:t>—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он на </a:t>
            </a:r>
            <a:r>
              <a:rPr lang="ru-RU" sz="3400" b="1" dirty="0" err="1">
                <a:latin typeface="Arial" pitchFamily="34" charset="0"/>
                <a:cs typeface="Arial" pitchFamily="34" charset="0"/>
              </a:rPr>
              <a:t>опарышке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взмешён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нежно </a:t>
            </a:r>
            <a:r>
              <a:rPr lang="ru-RU" sz="2500" b="1" dirty="0" err="1" smtClean="0">
                <a:latin typeface="Arial" pitchFamily="34" charset="0"/>
                <a:cs typeface="Arial" pitchFamily="34" charset="0"/>
              </a:rPr>
              <a:t>прощипать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промять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живота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до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плеч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Так 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высо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-о-</a:t>
            </a:r>
            <a:r>
              <a:rPr lang="ru-RU" sz="3400" b="1" dirty="0" err="1" smtClean="0">
                <a:latin typeface="Arial" pitchFamily="34" charset="0"/>
                <a:cs typeface="Arial" pitchFamily="34" charset="0"/>
              </a:rPr>
              <a:t>оконько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-высок!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уки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поднимаются к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макушке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Жили-были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зайчики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пальца в кулак, указательный и средний 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ушки. 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На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лесной опушке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хлопают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ладоши.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Жили-были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зайчики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показывают уши.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В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беленькой избушке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показывают домик.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Мыли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свои ушки,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трут уши.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Мыли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свои лапочки,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моющие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движения ладонями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рук.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Наряжались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зайчики, -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движение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ладоней сверху вниз по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туловищу.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 Надевали тапочки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показывают.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. Ходьба по дорожке «Здоровья» 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(коврик с пуговицами, массажные коврики,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ребристая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доска и т.п.)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4. П/и </a:t>
            </a:r>
            <a:r>
              <a:rPr lang="ru-RU" sz="3400" b="1" dirty="0">
                <a:latin typeface="Arial" pitchFamily="34" charset="0"/>
                <a:cs typeface="Arial" pitchFamily="34" charset="0"/>
              </a:rPr>
              <a:t>«Зайка шел» </a:t>
            </a:r>
          </a:p>
        </p:txBody>
      </p:sp>
      <p:pic>
        <p:nvPicPr>
          <p:cNvPr id="2048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2163" y="3644900"/>
            <a:ext cx="17589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134151">
            <a:off x="306388" y="234950"/>
            <a:ext cx="1436687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smtClean="0"/>
              <a:t>Комплекс № 3 (Зайчик)</a:t>
            </a:r>
          </a:p>
        </p:txBody>
      </p:sp>
    </p:spTree>
  </p:cSld>
  <p:clrMapOvr>
    <a:masterClrMapping/>
  </p:clrMapOvr>
  <p:transition spd="slow" advTm="71722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700213"/>
            <a:ext cx="8785225" cy="4681537"/>
          </a:xfrm>
        </p:spPr>
        <p:txBody>
          <a:bodyPr rtlCol="0"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координацию движений; развивать ориентацию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в пространстве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;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согласовывать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движение со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словами; упражнять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в ритмичной, выразительной речи.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Ход занятия: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Дети берутся за руки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за руки, образуя круг.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Идут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по кругу, приговаривая слова: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Зайка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шел, шел, 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Морковку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Сел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поел и дальше пошел.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Зайка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шел, шел, 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Капустку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Сел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поел и дальше пошел.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Зайка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шел, шел, 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Картошку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нашел,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Сел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поел и дальше пошел.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словах «сел» -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останавливаются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присаживаются                                                                       на корточки, выполняют движения, согласно тексту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6400" y="3213100"/>
            <a:ext cx="16065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П/и «Зайка шел» </a:t>
            </a:r>
          </a:p>
        </p:txBody>
      </p:sp>
      <p:pic>
        <p:nvPicPr>
          <p:cNvPr id="2150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8" y="115888"/>
            <a:ext cx="20478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6641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412875"/>
            <a:ext cx="8785225" cy="5040313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1.Массаж и самомассаж (в парах):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Посмотрите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, дождь полил и щеночка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намочил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поглаживание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спине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Он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бежит к себе домой весь до ниточки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сырой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поколачивание пальчиками 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АВ </a:t>
            </a:r>
            <a:r>
              <a:rPr lang="ru-RU" sz="1800" b="1" dirty="0" err="1">
                <a:latin typeface="Arial" pitchFamily="34" charset="0"/>
                <a:cs typeface="Arial" pitchFamily="34" charset="0"/>
              </a:rPr>
              <a:t>АВ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АВ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Меняются местами и действие повторяется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. Щенок по кличке Шарик,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Веселый, беззаботный,  -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наклоны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За бабочкой гонялся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У дома в подворотне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бег на месте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И также беззаботно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Щенок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за ней гонялся, -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прыжки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месте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Играя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, не заметил,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в луже оказался. –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приседание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3.Подвижная игра «Лохматый пес»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4.Ходьба по дорожке «Здоровья»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коврик с пуговицами,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ребристая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доска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т.п.)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2000" b="1" dirty="0" smtClean="0">
              <a:latin typeface="Ariston" pitchFamily="66" charset="0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2000" b="1" dirty="0">
              <a:latin typeface="Ariston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sz="1100" dirty="0">
              <a:latin typeface="Ariston" pitchFamily="66" charset="0"/>
            </a:endParaRPr>
          </a:p>
        </p:txBody>
      </p:sp>
      <p:pic>
        <p:nvPicPr>
          <p:cNvPr id="2253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2838" y="3276600"/>
            <a:ext cx="1665287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292600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smtClean="0"/>
              <a:t>Комплекс № 4 (Собачка)</a:t>
            </a:r>
          </a:p>
        </p:txBody>
      </p:sp>
      <p:pic>
        <p:nvPicPr>
          <p:cNvPr id="22533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88913"/>
            <a:ext cx="1354137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6873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prezentatsiya_1_microsoft_powerpoint</Template>
  <TotalTime>874</TotalTime>
  <Words>2719</Words>
  <Application>Microsoft Office PowerPoint</Application>
  <PresentationFormat>Экран (4:3)</PresentationFormat>
  <Paragraphs>295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Презентация PowerPoint</vt:lpstr>
      <vt:lpstr>задачи  гимнастики пробуждения:</vt:lpstr>
      <vt:lpstr>Комплекс № 1 (Кошечка)</vt:lpstr>
      <vt:lpstr>П/и «Воробушки и кот»</vt:lpstr>
      <vt:lpstr>Комплекс № 2 (Лягушата)</vt:lpstr>
      <vt:lpstr>П/и «Журавль и лягушки»</vt:lpstr>
      <vt:lpstr>Комплекс № 3 (Зайчик)</vt:lpstr>
      <vt:lpstr>П/и «Зайка шел» </vt:lpstr>
      <vt:lpstr>Комплекс № 4 (Собачка)</vt:lpstr>
      <vt:lpstr>П/и «Лохматый пес»</vt:lpstr>
      <vt:lpstr>Комплекс № 5 (Мишки)</vt:lpstr>
      <vt:lpstr>П/и «Мишка-лежебока»</vt:lpstr>
      <vt:lpstr>Комплекс № 6 (Солнышко)</vt:lpstr>
      <vt:lpstr>П/и «Солнышко и дождик»</vt:lpstr>
      <vt:lpstr>Комплекс № 7 (Петушок)</vt:lpstr>
      <vt:lpstr> П/И «Петух» </vt:lpstr>
      <vt:lpstr>Комплекс № 8 (Мышата)</vt:lpstr>
      <vt:lpstr>П/и «Мыши водят хоровод»</vt:lpstr>
      <vt:lpstr>Комплекс № 9 (Жуки)</vt:lpstr>
      <vt:lpstr>П/и «Жуки»</vt:lpstr>
      <vt:lpstr>Комплекс № 10 (Птичка)</vt:lpstr>
      <vt:lpstr>П/и «Птички в гнездышках»</vt:lpstr>
      <vt:lpstr> В работе использованы материалы: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Логопед</cp:lastModifiedBy>
  <cp:revision>87</cp:revision>
  <cp:lastPrinted>2014-04-05T08:07:22Z</cp:lastPrinted>
  <dcterms:created xsi:type="dcterms:W3CDTF">2014-04-01T07:10:40Z</dcterms:created>
  <dcterms:modified xsi:type="dcterms:W3CDTF">2023-04-17T11:14:31Z</dcterms:modified>
</cp:coreProperties>
</file>