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85" r:id="rId2"/>
    <p:sldId id="258" r:id="rId3"/>
    <p:sldId id="262" r:id="rId4"/>
    <p:sldId id="264" r:id="rId5"/>
    <p:sldId id="286" r:id="rId6"/>
    <p:sldId id="287" r:id="rId7"/>
    <p:sldId id="271" r:id="rId8"/>
    <p:sldId id="288" r:id="rId9"/>
    <p:sldId id="277" r:id="rId10"/>
    <p:sldId id="28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F8709C-6C0E-4881-8133-A7DCEE2C306A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C1707F-9135-475B-BF7D-5243ECE4B0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85860"/>
            <a:ext cx="10515600" cy="364333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ГРАФИЧЕСКИЕ ПАТТЕРНЫ И ФОРМИРОВАНИЕ ГЕОМЕТРИЧЕСКИХ ПРЕДСТАВЛЕНИЙ ДЕТЕЙ ДОШКОЛЬНОГО ВОЗРАСТА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15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000108"/>
            <a:ext cx="8310578" cy="564360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8453454" y="1571612"/>
            <a:ext cx="3214710" cy="4357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9984" y="357166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ПОЛОСАТЫЕ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881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86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62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310182" cy="585789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595934" y="285728"/>
            <a:ext cx="3429024" cy="471488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8882082" y="2357430"/>
            <a:ext cx="3095604" cy="45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6096000" cy="657227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381752" y="142852"/>
            <a:ext cx="5572164" cy="464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65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881686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953256" y="214290"/>
            <a:ext cx="5072098" cy="607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741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7881950" cy="657227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953388" y="1643050"/>
            <a:ext cx="4238612" cy="314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725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pc="-4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БУМАЖНЫЕ КУКЛЫ И ИХ ДОМИКИ</a:t>
            </a:r>
            <a:endParaRPr lang="ru-RU" sz="2800" b="1" spc="-40" dirty="0">
              <a:gradFill>
                <a:gsLst>
                  <a:gs pos="88000">
                    <a:srgbClr val="00B0F0"/>
                  </a:gs>
                  <a:gs pos="0">
                    <a:srgbClr val="2D2B8D"/>
                  </a:gs>
                </a:gsLst>
                <a:lin ang="240000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428736"/>
            <a:ext cx="5667372" cy="4857784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167570" y="1357298"/>
            <a:ext cx="3929090" cy="4786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1092" y="428604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БУМАЖНЫЕ КУКЛЫ И ДОМИКИ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</TotalTime>
  <Words>19</Words>
  <Application>Microsoft Office PowerPoint</Application>
  <PresentationFormat>Произвольный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ГРАФИЧЕСКИЕ ПАТТЕРНЫ И ФОРМИРОВАНИЕ ГЕОМЕТРИЧЕСКИХ ПРЕДСТАВЛЕНИЙ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БУМАЖНЫЕ КУКЛЫ И ИХ ДОМИКИ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9</cp:revision>
  <dcterms:created xsi:type="dcterms:W3CDTF">2020-06-25T15:38:22Z</dcterms:created>
  <dcterms:modified xsi:type="dcterms:W3CDTF">2023-04-17T13:07:48Z</dcterms:modified>
</cp:coreProperties>
</file>