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9" r:id="rId4"/>
    <p:sldId id="258" r:id="rId5"/>
    <p:sldId id="268" r:id="rId6"/>
    <p:sldId id="264" r:id="rId7"/>
    <p:sldId id="261" r:id="rId8"/>
    <p:sldId id="265" r:id="rId9"/>
    <p:sldId id="270" r:id="rId10"/>
    <p:sldId id="266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9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3DD03-55BD-4E2F-B66F-BDE122F53AB4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991E8-4330-49F0-984E-4B1223B91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89240"/>
            <a:ext cx="9144000" cy="12687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7704" y="2348880"/>
            <a:ext cx="63367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 истории 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школьной библиотеки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1556792"/>
            <a:ext cx="710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Зун-Муринская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2848" y="5157192"/>
            <a:ext cx="1620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2023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1487309"/>
            <a:ext cx="84249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С сентября 2011 года   и по настоящее время в библиотеке школы работает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Молокшонова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Светлана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Сыреторовна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445302">
            <a:off x="358497" y="2404445"/>
            <a:ext cx="2985178" cy="223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1920" y="2348881"/>
            <a:ext cx="2580783" cy="212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70220">
            <a:off x="6561136" y="2640704"/>
            <a:ext cx="2403788" cy="180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88036" y="4581128"/>
            <a:ext cx="2752117" cy="206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988840"/>
            <a:ext cx="81369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«Дорога в библиотеку – путь к    сердцу, душе, добру.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этот путь открыт каждому»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         А.И.Герцен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628800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История любой библиотеки тесно связана с историей страны, с судьбами тех, кто в ней работал. Не является исключением и школьная библиотека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Зун-Муринской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средней школы.  Вот уже в течение многих лет гостеприимно  распахнуты  двери школьной библиотеки дл юных читателей: умных, талантливых, любознательных, увлеченных, неугомонных.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Официальным документом подтверждающим рождение библиотеки школы является книга приказов 1947 года. Библиотека располагалась в двухэтажном здании семилетней школы.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3" y="1700808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Заведующим и первым библиотекарем школы была  Горбунова Мария Владимировна. Она работала с 1947 по 1952 год.  В трудные послевоенные годы книжный фонд был небольшим.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С 1952 по 1967 год в библиотеке  работала Успенская Людмила Николаевна. До этого она работала учителем  начальных классов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Зун-Муринской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начальной  школе с 1930 года. В библиотеке постоянно организовывала книжные выставки, беседы, громкие читки, писала лозунги, проводила библиотечные часы.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733256"/>
            <a:ext cx="9144000" cy="11247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1268760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Кучина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Евдокия Капитоновна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556792"/>
            <a:ext cx="51125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С августа 1967 года библиотеку школы приняла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Кучина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Евдокия Капитоновна и проработала до 1984 года. в  В 1948 году она приехала по направлению из  далекой Татарии, после окончания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Мамадышского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педучилища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Зун-Мурино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Десять лет работала учительницей начальных классов  а с 1960 года   делопроизводителем в школе.  Школьная библиотека была любимым местом детей. Евдокия Капитоновна проводила постоянно библиотечные уроки, оформляла книжные выставки, громкие читки. Проводилась работа связанная  с различными кампаниями: день комсомола, день пионерии, день Октябрьской революции и др. Прививала учащимся большой интерес и любовь к книге, рекомендовала им нужную литературу. Работал кружок  юных книголюбов.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5087" y="1772817"/>
            <a:ext cx="3654405" cy="4176463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73389" y="1513715"/>
            <a:ext cx="5729477" cy="4147533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1412776"/>
            <a:ext cx="2808312" cy="5499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Ни одно внеклассное мероприятие не обходилось без ее участия. На каждом собрании, будь то педсовет или собрание родителей, Евдокия Капитоновна находила нужные слова о необходимости  чтения в жизни детей и нуждах библиотек. Очень многие выпускники школы  признательны ей за то что привила любовь к чтению.  Оказывала большую помощь учителям, ни одно внеклассное мероприятие  не обходилась без её участия.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1" y="1268760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Помимо своей непосредственной работы Евдокия Капитоновна  вела большую общественную работу. В течение 10 лет была членом профкома, 12 лет подряд избиралась депутатом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сомонного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Совета, 2 года являлась народным заседателем районного сюда, была членом женского совета села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Зун-Мурино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родительского комитета школы. За свой плодотворный труд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Е.К.Кучина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была награждена многими Почетными грамотами  Министерства  Просвещения Бурятской АССР, РК КПСС,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сомонного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совета.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момент переезда школьной библиотеки в 1977 году  в здание начальной школы, заведующей  также оставалась Екатерина Капитоновна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Кучина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4191" y="4509120"/>
            <a:ext cx="1884682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32500" y="4437112"/>
            <a:ext cx="1362422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61855" y="4437112"/>
            <a:ext cx="1954161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60032" y="4419368"/>
            <a:ext cx="2520280" cy="244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1" y="2252866"/>
            <a:ext cx="2088233" cy="278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9512" y="1340768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Хорёнова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Софья Владимировна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3" y="5013176"/>
            <a:ext cx="3168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ноября  1984 года по 1988 год в библиотеке школы  работала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Манзарханова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Софья Владимировна.  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1340768"/>
            <a:ext cx="3240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Тудупдоржиева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Тамара Борисовна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2210894"/>
            <a:ext cx="1800200" cy="262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6300192" y="2132856"/>
            <a:ext cx="2736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1 сентября 1988 по 1992 год библиотекарем работала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Тудупдоржиева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Тамара Борисовна учитель английского языка. После Тамары Борисовны работала в школьной библиотеке  Кузнецова  Ольга Илларионовна.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1720" y="1340768"/>
            <a:ext cx="5742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Тускенова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Светлана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Гомбоевна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2132856"/>
            <a:ext cx="2304256" cy="339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23528" y="1700808"/>
            <a:ext cx="6048672" cy="4596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октября 1991 года работала библиотекарем Кузнецова Ольга Илларионовна. Эстафету от Кузнецовой О.И. приняла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Тускенова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Светлана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Гомбоевна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которая с душой продолжила традиции школьной библиотеки. Светлана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Гомбоевна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работала в библиотеке с июня 1991 по сентябрь 2010 года. Окончила Бурятское Республиканское училище культуры и искусства, училась с 1993 по 1995 год.  Принимала участие в организации и проведении мероприятий, посвященных первому ректору ВСТУ Фролову Д.Ш., 100-летию со дня рождения  видного государственного деятеля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Г.Ц.Бельгаева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поэта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Ц.Д.Зарбуева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Периодически работали тематические выставки, проводились читательские конкурсы, библиотечные уроки. Большая работа проводилась с учебниками и вместе с активом школы проводила рейды по проверке школьных учебников.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k-unost.vld.muzkult.ru/media/2020/01/30/1250199712/lib_t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pic>
        <p:nvPicPr>
          <p:cNvPr id="2054" name="Picture 6" descr="https://17maltzewa.ru/wp-content/uploads/2020/05/7uvxjgzcsg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310372"/>
            <a:ext cx="864096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 её кураторством был создан Театр моды, где дети изучали историю одежды и демонстрировали разнообразные коллекции, которые были отмечены на районном уровне.   В 1993 году библиотеку перевели в главный корпус одноэтажной школы,  где она находится,  по сей день. Он более просторный, светлый. Светлана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Гомбоевна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сумела превратить библиотеку в уютный уголок, где постоянными посетителями были не только учащиеся, но и родители и жители села, выпускники школы. Светлана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Гомбоевна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свой труд награждена многими  грамотами и благодарностями Администрации МО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Тункинский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почётной грамотой Министерства образования.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933056"/>
            <a:ext cx="1510304" cy="223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483768" y="3820345"/>
            <a:ext cx="63367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С октября 2010 года в библиотеке по совместительству трудится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Борхонова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Любовь Александровна, но работала  недолго, ушла в прежнее место работы лаборантом в школе. Также работали в библиотеке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Юбухева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Инна Борисовна,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Убашеева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Виктория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Намсараевна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2640</TotalTime>
  <Words>769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26</cp:revision>
  <dcterms:created xsi:type="dcterms:W3CDTF">2023-01-28T14:44:02Z</dcterms:created>
  <dcterms:modified xsi:type="dcterms:W3CDTF">2023-04-17T00:59:13Z</dcterms:modified>
</cp:coreProperties>
</file>