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nnosova.ru/skulptura/karkasyi-dlya-lepki/attachment/glagol-variant-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rebuchet M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rebuchet MS"/>
              </a:rPr>
            </a:br>
            <a:r>
              <a:rPr lang="ru-RU" dirty="0" smtClean="0">
                <a:latin typeface="Trebuchet MS"/>
              </a:rPr>
              <a:t>Изготовление каркаса </a:t>
            </a:r>
            <a:r>
              <a:rPr lang="ru-RU" dirty="0" smtClean="0">
                <a:latin typeface="Arial"/>
                <a:ea typeface="Times New Roman"/>
              </a:rPr>
              <a:t>для лепки фигуры человека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rebuchet MS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04800"/>
            <a:ext cx="3305175" cy="5886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609600"/>
            <a:ext cx="3810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solidFill>
                <a:srgbClr val="000000"/>
              </a:solidFill>
              <a:latin typeface="Trebuchet MS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Trebuchet MS"/>
              </a:rPr>
              <a:t>На ноги, начиная с позвоночника, накручиваем проволоку меньшего диаметра. Делаем это для лучшего сцепления материала с каркасом. Если нет тонкой проволоки, то  можно не накручивать.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28600"/>
            <a:ext cx="3438525" cy="611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91000" y="228600"/>
            <a:ext cx="4495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solidFill>
                <a:srgbClr val="000000"/>
              </a:solidFill>
              <a:latin typeface="Trebuchet MS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Trebuchet MS"/>
              </a:rPr>
              <a:t>Проволоку для рук начинаем накручивать по позвоночнику от таза, это не даст болтаться рукам. Соответственно поступаем и с другой рукой.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rebuchet MS"/>
              </a:rPr>
              <a:t>Для рук можно тоже накрутить тонкую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Trebuchet MS"/>
              </a:rPr>
              <a:t>проволоку.</a:t>
            </a:r>
          </a:p>
          <a:p>
            <a:endParaRPr lang="ru-RU" sz="3200" dirty="0" smtClean="0">
              <a:solidFill>
                <a:srgbClr val="000000"/>
              </a:solidFill>
              <a:latin typeface="Trebuchet MS"/>
            </a:endParaRPr>
          </a:p>
          <a:p>
            <a:endParaRPr lang="ru-RU" sz="3200" dirty="0" smtClean="0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0"/>
            <a:ext cx="8610600" cy="1828800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rgbClr val="000000"/>
              </a:solidFill>
              <a:latin typeface="Trebuchet MS"/>
            </a:endParaRPr>
          </a:p>
          <a:p>
            <a:pPr>
              <a:buNone/>
            </a:pPr>
            <a:r>
              <a:rPr lang="ru-RU" sz="3800" b="1" dirty="0" smtClean="0">
                <a:latin typeface="Trebuchet MS"/>
              </a:rPr>
              <a:t>Осталось придать правильное положение каркасу в профиль. Далее решать вам будет ли фигура стоять прямо или вы изогнете каркас в нужной позе. </a:t>
            </a:r>
            <a:r>
              <a:rPr lang="ru-RU" sz="2600" b="1" dirty="0" smtClean="0">
                <a:latin typeface="Trebuchet MS"/>
              </a:rPr>
              <a:t>Примеры:</a:t>
            </a:r>
            <a:endParaRPr lang="ru-RU" sz="3800" b="1" dirty="0" smtClean="0">
              <a:latin typeface="Trebuchet MS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5200" y="2028568"/>
            <a:ext cx="2057400" cy="444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1981200"/>
            <a:ext cx="2209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1" y="2045110"/>
            <a:ext cx="236220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VCM16nKps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4043680" y="2756059"/>
            <a:ext cx="1056640" cy="1976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rebuchet MS"/>
              </a:rPr>
              <a:t>Каркас готов.</a:t>
            </a:r>
            <a:endParaRPr lang="ru-RU" dirty="0"/>
          </a:p>
        </p:txBody>
      </p:sp>
      <p:pic>
        <p:nvPicPr>
          <p:cNvPr id="5" name="Рисунок 4" descr="DR70kqegbfQ.jpg"/>
          <p:cNvPicPr>
            <a:picLocks noChangeAspect="1"/>
          </p:cNvPicPr>
          <p:nvPr/>
        </p:nvPicPr>
        <p:blipFill>
          <a:blip r:embed="rId3" cstate="screen">
            <a:grayscl/>
            <a:lum contrast="40000"/>
          </a:blip>
          <a:srcRect/>
          <a:stretch>
            <a:fillRect/>
          </a:stretch>
        </p:blipFill>
        <p:spPr>
          <a:xfrm>
            <a:off x="3352800" y="1829138"/>
            <a:ext cx="2209800" cy="4416338"/>
          </a:xfrm>
          <a:prstGeom prst="rect">
            <a:avLst/>
          </a:prstGeom>
        </p:spPr>
      </p:pic>
      <p:pic>
        <p:nvPicPr>
          <p:cNvPr id="6" name="Рисунок 5" descr="RMHEBCIK1Gs.jpg"/>
          <p:cNvPicPr>
            <a:picLocks noChangeAspect="1"/>
          </p:cNvPicPr>
          <p:nvPr/>
        </p:nvPicPr>
        <p:blipFill>
          <a:blip r:embed="rId4" cstate="screen">
            <a:grayscl/>
            <a:lum contrast="40000"/>
          </a:blip>
          <a:srcRect/>
          <a:stretch>
            <a:fillRect/>
          </a:stretch>
        </p:blipFill>
        <p:spPr>
          <a:xfrm>
            <a:off x="533400" y="1981200"/>
            <a:ext cx="2057400" cy="4330920"/>
          </a:xfrm>
          <a:prstGeom prst="rect">
            <a:avLst/>
          </a:prstGeom>
        </p:spPr>
      </p:pic>
      <p:pic>
        <p:nvPicPr>
          <p:cNvPr id="13314" name="Picture 2" descr="https://sun9-70.userapi.com/impg/RO76ZWhGfY1qsRcDlGkbaOg5kFedBZRm7pm_2Q/PHRWi68VV68.jpg?size=209x332&amp;quality=96&amp;proxy=1&amp;sign=12010f5bd52af620c70a8eca1ee737da&amp;type=album"/>
          <p:cNvPicPr>
            <a:picLocks noChangeAspect="1" noChangeArrowheads="1"/>
          </p:cNvPicPr>
          <p:nvPr/>
        </p:nvPicPr>
        <p:blipFill>
          <a:blip r:embed="rId5" cstate="screen">
            <a:grayscl/>
            <a:lum contrast="40000"/>
          </a:blip>
          <a:srcRect/>
          <a:stretch>
            <a:fillRect/>
          </a:stretch>
        </p:blipFill>
        <p:spPr bwMode="auto">
          <a:xfrm>
            <a:off x="6172200" y="2057400"/>
            <a:ext cx="2518387" cy="4000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nnosova.ru/wp-content/uploads/2017/06/Glagol.-Variant-2-117x30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990600"/>
            <a:ext cx="2381250" cy="500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1676400"/>
            <a:ext cx="4038600" cy="32305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/>
                <a:ea typeface="Times New Roman"/>
              </a:rPr>
              <a:t>Классический вариант выполнения каркаса для лепки фигуры человека --  с опорой арматуры в виде буквы "Г" (глаголь). 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Verdana"/>
                <a:ea typeface="Times New Roman"/>
                <a:cs typeface="Times New Roman"/>
              </a:rPr>
              <a:t>Лепка фигуры начинается с подготовки каркаса. Каркас необходим, если фигура лепится в вертикальном положении стоя и превышает по высоте 20 см. Без каркаса могут обойтись работы, не превышающие по высоте 10-15 см.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0400" y="1219200"/>
            <a:ext cx="54864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  <a:latin typeface="Trebuchet M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rebuchet MS"/>
              </a:rPr>
            </a:br>
            <a:r>
              <a:rPr lang="ru-RU" sz="3500" dirty="0" smtClean="0">
                <a:solidFill>
                  <a:srgbClr val="000000"/>
                </a:solidFill>
                <a:latin typeface="Trebuchet MS"/>
              </a:rPr>
              <a:t>Для изготовления каркаса нам понадобятся плоскогубцы, кусачки, шаблон фигуры человека, дощечка, и медная проволока диаметром примерно 1-2 мм</a:t>
            </a:r>
            <a:br>
              <a:rPr lang="ru-RU" sz="3500" dirty="0" smtClean="0">
                <a:solidFill>
                  <a:srgbClr val="000000"/>
                </a:solidFill>
                <a:latin typeface="Trebuchet MS"/>
              </a:rPr>
            </a:br>
            <a:r>
              <a:rPr lang="ru-RU" sz="3500" dirty="0" smtClean="0">
                <a:solidFill>
                  <a:srgbClr val="000000"/>
                </a:solidFill>
                <a:latin typeface="Trebuchet MS"/>
              </a:rPr>
              <a:t>и проволока диаметром </a:t>
            </a:r>
            <a:r>
              <a:rPr lang="ru-RU" sz="3500" dirty="0" smtClean="0">
                <a:latin typeface="Arial"/>
                <a:ea typeface="Times New Roman"/>
              </a:rPr>
              <a:t>6 – 8 мм  </a:t>
            </a:r>
            <a:r>
              <a:rPr lang="ru-RU" sz="3500" dirty="0" smtClean="0">
                <a:latin typeface="Trebuchet M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rebuchet MS"/>
              </a:rPr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ru-RU" b="1" dirty="0" smtClean="0"/>
              <a:t>Инструменты и </a:t>
            </a:r>
            <a:r>
              <a:rPr lang="ru-RU" b="1" dirty="0" err="1" smtClean="0"/>
              <a:t>метериалы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514600"/>
            <a:ext cx="2941544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617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ea typeface="Times New Roman"/>
              </a:rPr>
              <a:t>Создаем форму «глаголь» при помощи плоскогубцев. Он</a:t>
            </a:r>
            <a:r>
              <a:rPr lang="ru-RU" sz="2800" dirty="0" smtClean="0">
                <a:ea typeface="Times New Roman"/>
                <a:cs typeface="Times New Roman"/>
              </a:rPr>
              <a:t> состоит из большого вертикального стержня, а</a:t>
            </a:r>
            <a:r>
              <a:rPr lang="ru-RU" sz="2800" dirty="0" smtClean="0">
                <a:ea typeface="Times New Roman"/>
              </a:rPr>
              <a:t> основание глаголя проще сделать  в виде треугольника. </a:t>
            </a:r>
          </a:p>
          <a:p>
            <a:pPr>
              <a:buNone/>
            </a:pPr>
            <a:r>
              <a:rPr lang="ru-RU" sz="2800" dirty="0" smtClean="0">
                <a:ea typeface="Times New Roman"/>
              </a:rPr>
              <a:t>Крепим на деревянную доску, так чтобы фигурная часть каркаса находилась на центре подставки.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"/>
                <a:ea typeface="Times New Roman"/>
              </a:rPr>
              <a:t>На глаголь при помощи медной  проволоки  необходимо привязать арматуру для рук, ног и головы каркаса фигуры этюда.</a:t>
            </a:r>
          </a:p>
          <a:p>
            <a:pPr>
              <a:buNone/>
            </a:pPr>
            <a:r>
              <a:rPr lang="ru-RU" b="1" dirty="0" smtClean="0">
                <a:latin typeface="Arial"/>
                <a:ea typeface="Times New Roman"/>
              </a:rPr>
              <a:t> Проволока должна быть достаточно толстая, что бы выдержать вес мягкого материала, но в то же время достаточно гибкая, что бы в процессе работы возможно было изменить ее положение согласно композиции.</a:t>
            </a:r>
            <a:r>
              <a:rPr lang="ru-RU" dirty="0" smtClean="0">
                <a:solidFill>
                  <a:srgbClr val="555555"/>
                </a:solidFill>
                <a:latin typeface="Arial"/>
                <a:ea typeface="Times New Roman"/>
              </a:rPr>
              <a:t>  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5800" y="1600200"/>
            <a:ext cx="4191000" cy="495300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0000"/>
              </a:solidFill>
              <a:latin typeface="Trebuchet MS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Берем проволоку, сгибаем пополам. И с помощью плоскогубцев закручиваем до того места, где позвоночник соединяется с тазом</a:t>
            </a:r>
            <a:r>
              <a:rPr lang="ru-RU" dirty="0" smtClean="0">
                <a:solidFill>
                  <a:srgbClr val="000000"/>
                </a:solidFill>
                <a:latin typeface="Georgia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304800"/>
            <a:ext cx="3490913" cy="620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87680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0000"/>
              </a:solidFill>
              <a:latin typeface="Trebuchet MS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Далее двум свободным концам проволоки придаем вид таза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>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609600"/>
            <a:ext cx="32194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rgbClr val="000000"/>
              </a:solidFill>
              <a:latin typeface="Trebuchet MS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Теперь проволоку, которая изображает ноги, сгибаем в коленях, как показано на рисунке. Откусываем лишне, оставляя запас около сантиметра. Это для того чтобы потом можно было воткнуть наш каркас фигурки в дощечку или делаем петлю из проволоки на основание ног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291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Изготовление каркаса для лепки фигуры человека </vt:lpstr>
      <vt:lpstr>Классический вариант выполнения каркаса для лепки фигуры человека --  с опорой арматуры в виде буквы "Г" (глаголь). </vt:lpstr>
      <vt:lpstr>Слайд 3</vt:lpstr>
      <vt:lpstr>Инструменты и метериалы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Каркас готов.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каркасадля лепки фигуры человека</dc:title>
  <dc:creator>Максим</dc:creator>
  <cp:lastModifiedBy>Максим</cp:lastModifiedBy>
  <cp:revision>10</cp:revision>
  <dcterms:created xsi:type="dcterms:W3CDTF">2021-01-22T13:57:45Z</dcterms:created>
  <dcterms:modified xsi:type="dcterms:W3CDTF">2023-04-17T17:02:28Z</dcterms:modified>
</cp:coreProperties>
</file>