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6" r:id="rId3"/>
    <p:sldId id="257" r:id="rId4"/>
    <p:sldId id="264" r:id="rId5"/>
    <p:sldId id="267" r:id="rId6"/>
    <p:sldId id="263" r:id="rId7"/>
    <p:sldId id="262" r:id="rId8"/>
    <p:sldId id="261" r:id="rId9"/>
    <p:sldId id="260" r:id="rId10"/>
    <p:sldId id="259" r:id="rId11"/>
    <p:sldId id="25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47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59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239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927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8337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600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482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56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2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85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83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5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90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0506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проверим и вспомним знания о местоимениях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060848"/>
            <a:ext cx="836575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Тема: Обобщение знаний о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местоимении.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Дорогие ребята!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поздравляю вас с успешным окончанием путешествия. Вы проявили себя знающими и любознательными туристами. Желаю вам дальнейших успехов в изучении русского языка. Путешествуйте в разные страны частей ре­чи. Дружите с русским словом, исследуйте страну Слов.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До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встречи на страницах учебника.               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Королева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Местоимения. </a:t>
            </a:r>
          </a:p>
        </p:txBody>
      </p:sp>
      <p:pic>
        <p:nvPicPr>
          <p:cNvPr id="3" name="Picture 6" descr="http://images-photo.ru/_ph/15/2/86105974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437112"/>
            <a:ext cx="1573577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20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44198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«Пещера  загадок»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Какие два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местоимения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мешают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движению на дорогах? </a:t>
            </a:r>
          </a:p>
        </p:txBody>
      </p:sp>
      <p:pic>
        <p:nvPicPr>
          <p:cNvPr id="5122" name="Picture 2" descr="http://ru.fishki.net/picsw/042011/07/auto/doroga/auto-0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8" t="21273" r="13947" b="10230"/>
          <a:stretch/>
        </p:blipFill>
        <p:spPr bwMode="auto">
          <a:xfrm>
            <a:off x="5897402" y="908721"/>
            <a:ext cx="3165003" cy="2016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202806"/>
            <a:ext cx="7105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местоимений в слове семья?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408688"/>
            <a:ext cx="1346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861048"/>
            <a:ext cx="1807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Семь-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clipart-library.com/img1/164922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496" y="3025497"/>
            <a:ext cx="1966836" cy="179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8121" y="4824432"/>
            <a:ext cx="89458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Первый слог -  местоимение. Второй звук, который издает лягушка.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название овоща.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80412" y="6029889"/>
            <a:ext cx="1625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www.gifki.org/data/media/1696/tykva-animatsionnaya-kartinka-0017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0" t="8916" r="-720" b="1131"/>
          <a:stretch/>
        </p:blipFill>
        <p:spPr bwMode="auto">
          <a:xfrm>
            <a:off x="73891" y="4507379"/>
            <a:ext cx="2366542" cy="207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07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48" y="116632"/>
            <a:ext cx="9010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Первый слог слова - местоимение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третий - синоним к слову «горе».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обозначают человека, который любит жаловаться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916832"/>
            <a:ext cx="1541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-беда</a:t>
            </a:r>
          </a:p>
        </p:txBody>
      </p:sp>
      <p:pic>
        <p:nvPicPr>
          <p:cNvPr id="6" name="Picture 5" descr="Картинка 9 из 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5" y="113922"/>
            <a:ext cx="2304256" cy="296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3105835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каком местоимении два звука, одна буква?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90013" y="370599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4588" y="4581128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 какое  местоимение  нужно спрятать букву «ц»,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чтобы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получилось животное из породы грызунов. </a:t>
            </a:r>
          </a:p>
        </p:txBody>
      </p:sp>
      <p:pic>
        <p:nvPicPr>
          <p:cNvPr id="7170" name="Picture 2" descr="http://smiles24.ru/data/smiles/anime-multyashki-27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352330"/>
            <a:ext cx="2088231" cy="235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961690" y="6093296"/>
            <a:ext cx="1452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За-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-ц</a:t>
            </a:r>
          </a:p>
        </p:txBody>
      </p:sp>
    </p:spTree>
    <p:extLst>
      <p:ext uri="{BB962C8B-B14F-4D97-AF65-F5344CB8AC3E}">
        <p14:creationId xmlns:p14="http://schemas.microsoft.com/office/powerpoint/2010/main" val="33468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3600"/>
            <a:ext cx="7992887" cy="37776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Имя существительное- предмет</a:t>
            </a:r>
          </a:p>
          <a:p>
            <a:r>
              <a:rPr lang="ru-RU" sz="2800" b="1" dirty="0" smtClean="0"/>
              <a:t>Имя прилагательное – признак предмета</a:t>
            </a:r>
          </a:p>
          <a:p>
            <a:r>
              <a:rPr lang="ru-RU" sz="2800" b="1" dirty="0" smtClean="0"/>
              <a:t>Глагол- действие предмета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b="1" dirty="0" smtClean="0"/>
              <a:t>Местоимение- указывает на предмет, </a:t>
            </a:r>
          </a:p>
          <a:p>
            <a:pPr marL="0" indent="0">
              <a:buNone/>
            </a:pPr>
            <a:r>
              <a:rPr lang="ru-RU" sz="2800" b="1" dirty="0" smtClean="0"/>
              <a:t>но не называет его.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2132856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776036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770383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819967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45201" y="5379292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ysecretme.ru/netcat_files/userfiles/volsheb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15" y="0"/>
            <a:ext cx="91534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04664"/>
            <a:ext cx="623459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трана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Местоимений</a:t>
            </a:r>
          </a:p>
        </p:txBody>
      </p:sp>
      <p:pic>
        <p:nvPicPr>
          <p:cNvPr id="1030" name="Picture 6" descr="http://images-photo.ru/_ph/15/2/8610597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15957"/>
            <a:ext cx="2952328" cy="454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24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Здравствуйте, друзья!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узнала, что вы хотите прибыть в мою страну. Я очень люблю туристов и пускаю в свои владения только пытливых и находчивых. А главное, знающих людей. Пройти в мой дворец непросто. Для этого вам придется преодолеть различные препятствия.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Если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 достойно пройдёте все испытания, расскажите все, что обо мне знаете, я буду рада приветствовать вас в моём Дворце.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добрый путь!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Королева Местоимения.</a:t>
            </a:r>
          </a:p>
        </p:txBody>
      </p:sp>
      <p:pic>
        <p:nvPicPr>
          <p:cNvPr id="3" name="Picture 6" descr="http://images-photo.ru/_ph/15/2/86105974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4516950"/>
            <a:ext cx="1872208" cy="2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01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Препятствия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Зорки глаз</a:t>
            </a:r>
          </a:p>
          <a:p>
            <a:r>
              <a:rPr lang="ru-RU" sz="3200" dirty="0" smtClean="0"/>
              <a:t>Замени местоимение</a:t>
            </a:r>
          </a:p>
          <a:p>
            <a:r>
              <a:rPr lang="ru-RU" sz="3200" dirty="0" smtClean="0"/>
              <a:t>Четвертое лишнее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655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9316"/>
            <a:ext cx="3262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«Зоркий глаз»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63929"/>
            <a:ext cx="8712968" cy="4598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 солнечный день дети пошли за грибами. Дети взяли с собой плетёные корзины. Дети вышли на поляну. Около берёзы дети увидели подберёзовик с коричневой шляпкой.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016" y="692696"/>
            <a:ext cx="84614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солнечный день дети пошли за             грибами. Они взяли с собой плетёные корзины. Ребята вышли на поляну. Около берёзы они увидели подберёзовик с коричневой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шляпкой.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49" name="AutoShape 1"/>
          <p:cNvCxnSpPr>
            <a:cxnSpLocks noChangeShapeType="1"/>
          </p:cNvCxnSpPr>
          <p:nvPr/>
        </p:nvCxnSpPr>
        <p:spPr bwMode="auto">
          <a:xfrm>
            <a:off x="2555776" y="2420888"/>
            <a:ext cx="864096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AutoShape 1"/>
          <p:cNvCxnSpPr>
            <a:cxnSpLocks noChangeShapeType="1"/>
          </p:cNvCxnSpPr>
          <p:nvPr/>
        </p:nvCxnSpPr>
        <p:spPr bwMode="auto">
          <a:xfrm>
            <a:off x="3563888" y="2420888"/>
            <a:ext cx="1224136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AutoShape 1"/>
          <p:cNvCxnSpPr>
            <a:cxnSpLocks noChangeShapeType="1"/>
          </p:cNvCxnSpPr>
          <p:nvPr/>
        </p:nvCxnSpPr>
        <p:spPr bwMode="auto">
          <a:xfrm>
            <a:off x="3563888" y="2492896"/>
            <a:ext cx="1224136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AutoShape 1"/>
          <p:cNvCxnSpPr>
            <a:cxnSpLocks noChangeShapeType="1"/>
          </p:cNvCxnSpPr>
          <p:nvPr/>
        </p:nvCxnSpPr>
        <p:spPr bwMode="auto">
          <a:xfrm>
            <a:off x="5099465" y="4221088"/>
            <a:ext cx="864096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AutoShape 1"/>
          <p:cNvCxnSpPr>
            <a:cxnSpLocks noChangeShapeType="1"/>
          </p:cNvCxnSpPr>
          <p:nvPr/>
        </p:nvCxnSpPr>
        <p:spPr bwMode="auto">
          <a:xfrm>
            <a:off x="6876256" y="4365104"/>
            <a:ext cx="1872208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AutoShape 1"/>
          <p:cNvCxnSpPr>
            <a:cxnSpLocks noChangeShapeType="1"/>
          </p:cNvCxnSpPr>
          <p:nvPr/>
        </p:nvCxnSpPr>
        <p:spPr bwMode="auto">
          <a:xfrm>
            <a:off x="6876256" y="4235903"/>
            <a:ext cx="1872208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175956" y="836712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30626" y="837533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1729834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43608" y="2564904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09748" y="2564904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494709" y="2564904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89202" y="3536739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4437112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916789" y="4437112"/>
            <a:ext cx="63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ущ.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95741" y="836649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07443" y="171145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186440" y="4446440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872034" y="1686317"/>
            <a:ext cx="44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014123" y="837533"/>
            <a:ext cx="44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04048" y="2564873"/>
            <a:ext cx="44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552091" y="3556730"/>
            <a:ext cx="44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646416" y="1702308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24364" y="3573016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7765" y="5805264"/>
            <a:ext cx="35008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Подберёзовик,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" name="AutoShape 2"/>
          <p:cNvSpPr>
            <a:spLocks noChangeArrowheads="1"/>
          </p:cNvSpPr>
          <p:nvPr/>
        </p:nvSpPr>
        <p:spPr bwMode="auto">
          <a:xfrm>
            <a:off x="1203208" y="5897060"/>
            <a:ext cx="951403" cy="239266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Прямоугольник 2049"/>
          <p:cNvSpPr/>
          <p:nvPr/>
        </p:nvSpPr>
        <p:spPr>
          <a:xfrm>
            <a:off x="3417203" y="5817458"/>
            <a:ext cx="1715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береза,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AutoShape 2"/>
          <p:cNvSpPr>
            <a:spLocks noChangeArrowheads="1"/>
          </p:cNvSpPr>
          <p:nvPr/>
        </p:nvSpPr>
        <p:spPr bwMode="auto">
          <a:xfrm>
            <a:off x="3634555" y="5932135"/>
            <a:ext cx="951403" cy="239266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Прямоугольник 2051"/>
          <p:cNvSpPr/>
          <p:nvPr/>
        </p:nvSpPr>
        <p:spPr>
          <a:xfrm>
            <a:off x="5132288" y="5817458"/>
            <a:ext cx="19495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берёзка.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AutoShape 2"/>
          <p:cNvSpPr>
            <a:spLocks noChangeArrowheads="1"/>
          </p:cNvSpPr>
          <p:nvPr/>
        </p:nvSpPr>
        <p:spPr bwMode="auto">
          <a:xfrm>
            <a:off x="5372575" y="5963317"/>
            <a:ext cx="951403" cy="239266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7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21" grpId="0"/>
      <p:bldP spid="2048" grpId="0" animBg="1"/>
      <p:bldP spid="2050" grpId="0"/>
      <p:bldP spid="42" grpId="0" animBg="1"/>
      <p:bldP spid="2052" grpId="0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8893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«Замени местоимениями»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053157"/>
            <a:ext cx="83529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Ягода,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воробей, облако,  ученик, солнце,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обезьяна,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молоко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снегирь.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5884" y="241727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она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оно 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04776" y="3068341"/>
            <a:ext cx="13481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ягода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5884" y="3068341"/>
            <a:ext cx="19489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54700" y="3082407"/>
            <a:ext cx="16526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облако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15884" y="3790293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ученик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754700" y="3812423"/>
            <a:ext cx="1694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64510" y="3812423"/>
            <a:ext cx="2103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обезьяна</a:t>
            </a:r>
            <a:endParaRPr lang="ru-RU" sz="4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788515" y="4520309"/>
            <a:ext cx="17516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33328" y="4527533"/>
            <a:ext cx="18886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снегирь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2953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8183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«Четвертое лишнее 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95561" y="1412776"/>
            <a:ext cx="3239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Я, они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   , ты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443863"/>
            <a:ext cx="8146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217058"/>
            <a:ext cx="34323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,оно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она, они.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56631" y="2207384"/>
            <a:ext cx="811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95561" y="3140968"/>
            <a:ext cx="33489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     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ты, вы.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03995" y="3140681"/>
            <a:ext cx="10278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Яна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70871" y="4071671"/>
            <a:ext cx="4169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Он, она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     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7224" y="4089266"/>
            <a:ext cx="989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они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20573" y="4797152"/>
            <a:ext cx="3475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Мы, я, вы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    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0351" y="4797152"/>
            <a:ext cx="989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они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52623" y="5505038"/>
            <a:ext cx="40591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Он, она, они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     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17194" y="5517232"/>
            <a:ext cx="8547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0054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861</TotalTime>
  <Words>462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Части речи</vt:lpstr>
      <vt:lpstr>Презентация PowerPoint</vt:lpstr>
      <vt:lpstr>Презентация PowerPoint</vt:lpstr>
      <vt:lpstr>Препятствия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28</cp:revision>
  <dcterms:created xsi:type="dcterms:W3CDTF">2018-04-11T13:15:24Z</dcterms:created>
  <dcterms:modified xsi:type="dcterms:W3CDTF">2023-04-17T00:26:44Z</dcterms:modified>
</cp:coreProperties>
</file>