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9EB66-40B7-401F-AB15-5BC34A4A34B6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AB07B-1210-4462-AE08-D505FFB52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yYeMiLMIuqM&#1084;&#1091;&#1083;&#1100;&#1090;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storage.theoryandpractice.ru/tnp/uploads/image_block/000/049/994/image/base_c00f322fda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Мультфильмы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373216"/>
            <a:ext cx="4208512" cy="694928"/>
          </a:xfrm>
        </p:spPr>
        <p:txBody>
          <a:bodyPr/>
          <a:lstStyle/>
          <a:p>
            <a:r>
              <a:rPr lang="ru-RU" dirty="0" smtClean="0"/>
              <a:t>И их виды</a:t>
            </a:r>
            <a:endParaRPr lang="ru-RU" dirty="0"/>
          </a:p>
        </p:txBody>
      </p:sp>
      <p:pic>
        <p:nvPicPr>
          <p:cNvPr id="4" name="Рисунок 3" descr="Screenshot_20230406-0808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484784"/>
            <a:ext cx="5601454" cy="3937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230406-083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892480" cy="681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8104" y="0"/>
            <a:ext cx="2310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Физминутка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230406-0839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3546" y="0"/>
            <a:ext cx="503690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79208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</a:t>
            </a:r>
          </a:p>
          <a:p>
            <a:r>
              <a:rPr lang="ru-RU" sz="3200" b="1" dirty="0" smtClean="0"/>
              <a:t>И</a:t>
            </a:r>
          </a:p>
          <a:p>
            <a:r>
              <a:rPr lang="ru-RU" sz="3200" b="1" dirty="0" smtClean="0"/>
              <a:t>С</a:t>
            </a:r>
          </a:p>
          <a:p>
            <a:r>
              <a:rPr lang="ru-RU" sz="3200" b="1" dirty="0" smtClean="0"/>
              <a:t>Т</a:t>
            </a:r>
          </a:p>
          <a:p>
            <a:r>
              <a:rPr lang="ru-RU" sz="3200" b="1" dirty="0" smtClean="0"/>
              <a:t>О</a:t>
            </a:r>
          </a:p>
          <a:p>
            <a:r>
              <a:rPr lang="ru-RU" sz="3200" b="1" dirty="0" smtClean="0"/>
              <a:t>Г</a:t>
            </a:r>
          </a:p>
          <a:p>
            <a:r>
              <a:rPr lang="ru-RU" sz="3200" b="1" dirty="0" smtClean="0"/>
              <a:t>О</a:t>
            </a:r>
          </a:p>
          <a:p>
            <a:r>
              <a:rPr lang="ru-RU" sz="3200" b="1" dirty="0" smtClean="0"/>
              <a:t>В</a:t>
            </a:r>
          </a:p>
          <a:p>
            <a:r>
              <a:rPr lang="ru-RU" sz="3200" b="1" dirty="0" smtClean="0"/>
              <a:t>О</a:t>
            </a:r>
          </a:p>
          <a:p>
            <a:r>
              <a:rPr lang="ru-RU" sz="3200" b="1" dirty="0" smtClean="0"/>
              <a:t>Р</a:t>
            </a:r>
          </a:p>
          <a:p>
            <a:r>
              <a:rPr lang="ru-RU" sz="3200" b="1" dirty="0" smtClean="0"/>
              <a:t>К</a:t>
            </a:r>
          </a:p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2332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hlinkClick r:id="rId2"/>
              </a:rPr>
              <a:t>мульт</a:t>
            </a:r>
            <a:r>
              <a:rPr lang="ru-RU" dirty="0" smtClean="0"/>
              <a:t> пластилиновый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2204864"/>
            <a:ext cx="55526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мультфильм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3957" y="692696"/>
            <a:ext cx="9247957" cy="6165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0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Пластилиновый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50x48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78623" y="764704"/>
            <a:ext cx="9422623" cy="6093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0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Кукольный</a:t>
            </a: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advTm="1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733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https://storage.theoryandpractice.ru/tnp/uploads/image_block/000/049/994/image/base_c00f322fda.gif</a:t>
            </a:r>
            <a:r>
              <a:rPr lang="ru-RU" dirty="0" err="1" smtClean="0"/>
              <a:t>компьтерный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88640"/>
            <a:ext cx="71089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Компьютерная графика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Screenshot_20230406-074036.jpg"/>
          <p:cNvPicPr>
            <a:picLocks noChangeAspect="1"/>
          </p:cNvPicPr>
          <p:nvPr/>
        </p:nvPicPr>
        <p:blipFill>
          <a:blip r:embed="rId3" cstate="print"/>
          <a:srcRect r="-1976" b="33008"/>
          <a:stretch>
            <a:fillRect/>
          </a:stretch>
        </p:blipFill>
        <p:spPr>
          <a:xfrm>
            <a:off x="0" y="1124744"/>
            <a:ext cx="3960440" cy="3960440"/>
          </a:xfrm>
          <a:prstGeom prst="rect">
            <a:avLst/>
          </a:prstGeom>
        </p:spPr>
      </p:pic>
      <p:pic>
        <p:nvPicPr>
          <p:cNvPr id="5" name="Рисунок 4" descr="Screenshot_20230406-0740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906" y="1124744"/>
            <a:ext cx="5105094" cy="51838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5568" y="1124744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Детальная прорисовка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2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230406-0752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67375" cy="3733800"/>
          </a:xfrm>
          <a:prstGeom prst="rect">
            <a:avLst/>
          </a:prstGeom>
        </p:spPr>
      </p:pic>
      <p:pic>
        <p:nvPicPr>
          <p:cNvPr id="3" name="Рисунок 2" descr="Screenshot_20230406-0750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1556" y="3356992"/>
            <a:ext cx="4522444" cy="3501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4437112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Рисованные</a:t>
            </a:r>
            <a:endParaRPr lang="ru-RU" sz="4800" dirty="0"/>
          </a:p>
        </p:txBody>
      </p:sp>
    </p:spTree>
  </p:cSld>
  <p:clrMapOvr>
    <a:masterClrMapping/>
  </p:clrMapOvr>
  <p:transition advTm="2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7293" y="260649"/>
            <a:ext cx="9171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Угадайте мультфильм по картинке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Screenshot_20230406-0739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9"/>
            <a:ext cx="3312368" cy="3991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creenshot_20230406-0740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268760"/>
            <a:ext cx="4225463" cy="45365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5373216"/>
            <a:ext cx="26857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 Маши мошка в каше,</a:t>
            </a:r>
            <a:br>
              <a:rPr lang="ru-RU" dirty="0" smtClean="0"/>
            </a:br>
            <a:r>
              <a:rPr lang="ru-RU" dirty="0" smtClean="0"/>
              <a:t>Что делать нашей Маше?</a:t>
            </a:r>
            <a:br>
              <a:rPr lang="ru-RU" dirty="0" smtClean="0"/>
            </a:br>
            <a:r>
              <a:rPr lang="ru-RU" dirty="0" smtClean="0"/>
              <a:t>Сложила кашу в плошку,</a:t>
            </a:r>
            <a:br>
              <a:rPr lang="ru-RU" dirty="0" smtClean="0"/>
            </a:br>
            <a:r>
              <a:rPr lang="ru-RU" dirty="0" smtClean="0"/>
              <a:t>И накормила кошку.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5013176"/>
            <a:ext cx="2513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Скороговорка от Маши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230406-0750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71775" cy="346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Screenshot_20230406-0752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993153"/>
            <a:ext cx="4176464" cy="2864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creenshot_20230406-0753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548680"/>
            <a:ext cx="598207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creenshot_20230406-0755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3496126"/>
            <a:ext cx="3240360" cy="3361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88024" y="3501008"/>
            <a:ext cx="380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Мяукаем, как котята: «</a:t>
            </a:r>
            <a:r>
              <a:rPr lang="ru-RU" dirty="0" err="1" smtClean="0"/>
              <a:t>миу-миу-миу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332656"/>
            <a:ext cx="3480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 говорят </a:t>
            </a:r>
            <a:r>
              <a:rPr lang="ru-RU" dirty="0" err="1" smtClean="0"/>
              <a:t>фиксики</a:t>
            </a:r>
            <a:r>
              <a:rPr lang="ru-RU" dirty="0" smtClean="0"/>
              <a:t>? «ТЫДЫЩ!»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shot_20230406-0755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4200525" cy="505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creenshot_20230406-0754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32656"/>
            <a:ext cx="3168352" cy="6124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5589240"/>
            <a:ext cx="3114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 звучит мотор у </a:t>
            </a:r>
            <a:r>
              <a:rPr lang="ru-RU" dirty="0" err="1" smtClean="0"/>
              <a:t>Карлсона</a:t>
            </a:r>
            <a:r>
              <a:rPr lang="ru-RU" dirty="0" smtClean="0"/>
              <a:t>?</a:t>
            </a:r>
          </a:p>
          <a:p>
            <a:r>
              <a:rPr lang="ru-RU" dirty="0" smtClean="0"/>
              <a:t>(</a:t>
            </a:r>
            <a:r>
              <a:rPr lang="ru-RU" dirty="0" smtClean="0"/>
              <a:t>ТРРРРРРРРРР)-3 раза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230406-0754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67944" cy="3468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Screenshot_20230406-0754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068960"/>
            <a:ext cx="3382390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creenshot_20230406-0754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5" y="3345038"/>
            <a:ext cx="3240360" cy="351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creenshot_20230406-075208.jpg"/>
          <p:cNvPicPr>
            <a:picLocks noChangeAspect="1"/>
          </p:cNvPicPr>
          <p:nvPr/>
        </p:nvPicPr>
        <p:blipFill>
          <a:blip r:embed="rId5" cstate="print"/>
          <a:srcRect r="61435" b="40357"/>
          <a:stretch>
            <a:fillRect/>
          </a:stretch>
        </p:blipFill>
        <p:spPr>
          <a:xfrm>
            <a:off x="5508104" y="0"/>
            <a:ext cx="2952328" cy="3008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7163</TotalTime>
  <Words>70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Мультфильмы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 пластилиновый</dc:title>
  <dc:creator>пк</dc:creator>
  <cp:lastModifiedBy>пк</cp:lastModifiedBy>
  <cp:revision>17</cp:revision>
  <dcterms:created xsi:type="dcterms:W3CDTF">2023-04-05T14:18:20Z</dcterms:created>
  <dcterms:modified xsi:type="dcterms:W3CDTF">2023-04-11T13:17:39Z</dcterms:modified>
</cp:coreProperties>
</file>