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ngesInfos/changesInfo1.xml" ContentType="application/vnd.ms-powerpoint.changesinfo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62" r:id="rId3"/>
    <p:sldId id="257" r:id="rId4"/>
    <p:sldId id="259" r:id="rId5"/>
    <p:sldId id="260" r:id="rId6"/>
    <p:sldId id="261" r:id="rId7"/>
    <p:sldId id="258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69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Дарина Кремчеева" userId="a5032c05ce891772" providerId="LiveId" clId="{52B234D3-8B05-40D6-9BE7-D0959B220E21}"/>
    <pc:docChg chg="undo custSel addSld delSld modSld sldOrd modMainMaster">
      <pc:chgData name="Дарина Кремчеева" userId="a5032c05ce891772" providerId="LiveId" clId="{52B234D3-8B05-40D6-9BE7-D0959B220E21}" dt="2022-03-21T14:46:28.422" v="1328" actId="14100"/>
      <pc:docMkLst>
        <pc:docMk/>
      </pc:docMkLst>
      <pc:sldChg chg="addSp delSp modSp new add del mod">
        <pc:chgData name="Дарина Кремчеева" userId="a5032c05ce891772" providerId="LiveId" clId="{52B234D3-8B05-40D6-9BE7-D0959B220E21}" dt="2022-03-21T14:29:00.649" v="1171" actId="14100"/>
        <pc:sldMkLst>
          <pc:docMk/>
          <pc:sldMk cId="4154403655" sldId="256"/>
        </pc:sldMkLst>
        <pc:spChg chg="mod">
          <ac:chgData name="Дарина Кремчеева" userId="a5032c05ce891772" providerId="LiveId" clId="{52B234D3-8B05-40D6-9BE7-D0959B220E21}" dt="2022-03-21T14:19:04.166" v="1098" actId="2711"/>
          <ac:spMkLst>
            <pc:docMk/>
            <pc:sldMk cId="4154403655" sldId="256"/>
            <ac:spMk id="2" creationId="{FA08215A-3910-4585-A36B-E3ACD4F4D49F}"/>
          </ac:spMkLst>
        </pc:spChg>
        <pc:spChg chg="del mod">
          <ac:chgData name="Дарина Кремчеева" userId="a5032c05ce891772" providerId="LiveId" clId="{52B234D3-8B05-40D6-9BE7-D0959B220E21}" dt="2022-03-21T14:19:16.878" v="1099" actId="21"/>
          <ac:spMkLst>
            <pc:docMk/>
            <pc:sldMk cId="4154403655" sldId="256"/>
            <ac:spMk id="3" creationId="{D35160B2-6DA3-4DFC-B828-F816ADCB7BBA}"/>
          </ac:spMkLst>
        </pc:spChg>
        <pc:spChg chg="add del mod">
          <ac:chgData name="Дарина Кремчеева" userId="a5032c05ce891772" providerId="LiveId" clId="{52B234D3-8B05-40D6-9BE7-D0959B220E21}" dt="2022-03-21T14:16:04.761" v="1013" actId="47"/>
          <ac:spMkLst>
            <pc:docMk/>
            <pc:sldMk cId="4154403655" sldId="256"/>
            <ac:spMk id="4" creationId="{C17D1395-59C0-480F-8CA4-B877156AD9BF}"/>
          </ac:spMkLst>
        </pc:spChg>
        <pc:spChg chg="add del mod">
          <ac:chgData name="Дарина Кремчеева" userId="a5032c05ce891772" providerId="LiveId" clId="{52B234D3-8B05-40D6-9BE7-D0959B220E21}" dt="2022-03-21T14:16:15.989" v="1019" actId="47"/>
          <ac:spMkLst>
            <pc:docMk/>
            <pc:sldMk cId="4154403655" sldId="256"/>
            <ac:spMk id="5" creationId="{B4C24017-DFD0-4923-A2D1-0D60E49C45C4}"/>
          </ac:spMkLst>
        </pc:spChg>
        <pc:spChg chg="add del mod">
          <ac:chgData name="Дарина Кремчеева" userId="a5032c05ce891772" providerId="LiveId" clId="{52B234D3-8B05-40D6-9BE7-D0959B220E21}" dt="2022-03-21T14:16:39.224" v="1025" actId="47"/>
          <ac:spMkLst>
            <pc:docMk/>
            <pc:sldMk cId="4154403655" sldId="256"/>
            <ac:spMk id="6" creationId="{653845D2-DD6F-4EB1-9B29-F1A7A1F47616}"/>
          </ac:spMkLst>
        </pc:spChg>
        <pc:spChg chg="add mod">
          <ac:chgData name="Дарина Кремчеева" userId="a5032c05ce891772" providerId="LiveId" clId="{52B234D3-8B05-40D6-9BE7-D0959B220E21}" dt="2022-03-21T14:18:53.917" v="1097" actId="1076"/>
          <ac:spMkLst>
            <pc:docMk/>
            <pc:sldMk cId="4154403655" sldId="256"/>
            <ac:spMk id="7" creationId="{BFC9866F-39EE-439E-84D6-B33671D96B24}"/>
          </ac:spMkLst>
        </pc:spChg>
        <pc:picChg chg="add mod">
          <ac:chgData name="Дарина Кремчеева" userId="a5032c05ce891772" providerId="LiveId" clId="{52B234D3-8B05-40D6-9BE7-D0959B220E21}" dt="2022-03-21T14:29:00.649" v="1171" actId="14100"/>
          <ac:picMkLst>
            <pc:docMk/>
            <pc:sldMk cId="4154403655" sldId="256"/>
            <ac:picMk id="10" creationId="{9BE4D50A-B59B-4213-9201-42E996845869}"/>
          </ac:picMkLst>
        </pc:picChg>
        <pc:picChg chg="add mod">
          <ac:chgData name="Дарина Кремчеева" userId="a5032c05ce891772" providerId="LiveId" clId="{52B234D3-8B05-40D6-9BE7-D0959B220E21}" dt="2022-03-21T14:28:43.800" v="1167" actId="1076"/>
          <ac:picMkLst>
            <pc:docMk/>
            <pc:sldMk cId="4154403655" sldId="256"/>
            <ac:picMk id="9218" creationId="{4F4F95A2-1397-41C2-AD81-EA7D8A6908D9}"/>
          </ac:picMkLst>
        </pc:picChg>
        <pc:picChg chg="add mod">
          <ac:chgData name="Дарина Кремчеева" userId="a5032c05ce891772" providerId="LiveId" clId="{52B234D3-8B05-40D6-9BE7-D0959B220E21}" dt="2022-03-21T14:28:55.762" v="1169" actId="14100"/>
          <ac:picMkLst>
            <pc:docMk/>
            <pc:sldMk cId="4154403655" sldId="256"/>
            <ac:picMk id="9220" creationId="{8B5520A4-EBEB-4F6B-9524-675CFDF41C30}"/>
          </ac:picMkLst>
        </pc:picChg>
      </pc:sldChg>
      <pc:sldChg chg="addSp delSp modSp new mod">
        <pc:chgData name="Дарина Кремчеева" userId="a5032c05ce891772" providerId="LiveId" clId="{52B234D3-8B05-40D6-9BE7-D0959B220E21}" dt="2022-03-21T12:10:58.107" v="214" actId="1076"/>
        <pc:sldMkLst>
          <pc:docMk/>
          <pc:sldMk cId="444075228" sldId="257"/>
        </pc:sldMkLst>
        <pc:spChg chg="add del mod">
          <ac:chgData name="Дарина Кремчеева" userId="a5032c05ce891772" providerId="LiveId" clId="{52B234D3-8B05-40D6-9BE7-D0959B220E21}" dt="2022-03-21T11:42:02.189" v="18"/>
          <ac:spMkLst>
            <pc:docMk/>
            <pc:sldMk cId="444075228" sldId="257"/>
            <ac:spMk id="2" creationId="{953A6613-EDCA-42C2-8832-A5576CD26197}"/>
          </ac:spMkLst>
        </pc:spChg>
        <pc:spChg chg="add del mod">
          <ac:chgData name="Дарина Кремчеева" userId="a5032c05ce891772" providerId="LiveId" clId="{52B234D3-8B05-40D6-9BE7-D0959B220E21}" dt="2022-03-21T12:10:58.107" v="214" actId="1076"/>
          <ac:spMkLst>
            <pc:docMk/>
            <pc:sldMk cId="444075228" sldId="257"/>
            <ac:spMk id="3" creationId="{82C14C7D-33E1-4548-A21E-8364BA6678DA}"/>
          </ac:spMkLst>
        </pc:spChg>
        <pc:spChg chg="add mod">
          <ac:chgData name="Дарина Кремчеева" userId="a5032c05ce891772" providerId="LiveId" clId="{52B234D3-8B05-40D6-9BE7-D0959B220E21}" dt="2022-03-21T12:05:54.211" v="178" actId="1076"/>
          <ac:spMkLst>
            <pc:docMk/>
            <pc:sldMk cId="444075228" sldId="257"/>
            <ac:spMk id="4" creationId="{603A5B2C-D8A7-490F-B51E-0D9896846952}"/>
          </ac:spMkLst>
        </pc:spChg>
        <pc:picChg chg="add mod">
          <ac:chgData name="Дарина Кремчеева" userId="a5032c05ce891772" providerId="LiveId" clId="{52B234D3-8B05-40D6-9BE7-D0959B220E21}" dt="2022-03-21T12:06:06.884" v="182" actId="1076"/>
          <ac:picMkLst>
            <pc:docMk/>
            <pc:sldMk cId="444075228" sldId="257"/>
            <ac:picMk id="1026" creationId="{7D4EA91F-724C-4B63-BB9A-AFCD405CCCCA}"/>
          </ac:picMkLst>
        </pc:picChg>
      </pc:sldChg>
      <pc:sldChg chg="addSp delSp modSp new mod ord">
        <pc:chgData name="Дарина Кремчеева" userId="a5032c05ce891772" providerId="LiveId" clId="{52B234D3-8B05-40D6-9BE7-D0959B220E21}" dt="2022-03-21T12:51:37.151" v="561" actId="207"/>
        <pc:sldMkLst>
          <pc:docMk/>
          <pc:sldMk cId="649654526" sldId="258"/>
        </pc:sldMkLst>
        <pc:spChg chg="add mod">
          <ac:chgData name="Дарина Кремчеева" userId="a5032c05ce891772" providerId="LiveId" clId="{52B234D3-8B05-40D6-9BE7-D0959B220E21}" dt="2022-03-21T11:43:25.307" v="27" actId="20577"/>
          <ac:spMkLst>
            <pc:docMk/>
            <pc:sldMk cId="649654526" sldId="258"/>
            <ac:spMk id="2" creationId="{A50A4AD3-E8ED-4900-B051-E854F69FBC45}"/>
          </ac:spMkLst>
        </pc:spChg>
        <pc:spChg chg="add del mod">
          <ac:chgData name="Дарина Кремчеева" userId="a5032c05ce891772" providerId="LiveId" clId="{52B234D3-8B05-40D6-9BE7-D0959B220E21}" dt="2022-03-21T12:00:54.226" v="149"/>
          <ac:spMkLst>
            <pc:docMk/>
            <pc:sldMk cId="649654526" sldId="258"/>
            <ac:spMk id="3" creationId="{9A486E31-E2F6-4A6B-B777-2B0659E62E8F}"/>
          </ac:spMkLst>
        </pc:spChg>
        <pc:spChg chg="add mod">
          <ac:chgData name="Дарина Кремчеева" userId="a5032c05ce891772" providerId="LiveId" clId="{52B234D3-8B05-40D6-9BE7-D0959B220E21}" dt="2022-03-21T12:51:37.151" v="561" actId="207"/>
          <ac:spMkLst>
            <pc:docMk/>
            <pc:sldMk cId="649654526" sldId="258"/>
            <ac:spMk id="4" creationId="{1508D56B-0CDE-4FA5-AC11-B7E7E70AF0C3}"/>
          </ac:spMkLst>
        </pc:spChg>
      </pc:sldChg>
      <pc:sldChg chg="addSp modSp new mod">
        <pc:chgData name="Дарина Кремчеева" userId="a5032c05ce891772" providerId="LiveId" clId="{52B234D3-8B05-40D6-9BE7-D0959B220E21}" dt="2022-03-21T12:31:25.195" v="522" actId="1076"/>
        <pc:sldMkLst>
          <pc:docMk/>
          <pc:sldMk cId="914518558" sldId="259"/>
        </pc:sldMkLst>
        <pc:spChg chg="add mod">
          <ac:chgData name="Дарина Кремчеева" userId="a5032c05ce891772" providerId="LiveId" clId="{52B234D3-8B05-40D6-9BE7-D0959B220E21}" dt="2022-03-21T12:15:20.435" v="303" actId="1076"/>
          <ac:spMkLst>
            <pc:docMk/>
            <pc:sldMk cId="914518558" sldId="259"/>
            <ac:spMk id="2" creationId="{AF755A75-7832-4B0B-918F-991F674DD7E3}"/>
          </ac:spMkLst>
        </pc:spChg>
        <pc:picChg chg="add mod">
          <ac:chgData name="Дарина Кремчеева" userId="a5032c05ce891772" providerId="LiveId" clId="{52B234D3-8B05-40D6-9BE7-D0959B220E21}" dt="2022-03-21T12:31:25.195" v="522" actId="1076"/>
          <ac:picMkLst>
            <pc:docMk/>
            <pc:sldMk cId="914518558" sldId="259"/>
            <ac:picMk id="2050" creationId="{914C94BA-67AF-44CD-941A-224303CF95A8}"/>
          </ac:picMkLst>
        </pc:picChg>
      </pc:sldChg>
      <pc:sldChg chg="addSp delSp modSp new mod">
        <pc:chgData name="Дарина Кремчеева" userId="a5032c05ce891772" providerId="LiveId" clId="{52B234D3-8B05-40D6-9BE7-D0959B220E21}" dt="2022-03-21T12:31:09.186" v="521" actId="14100"/>
        <pc:sldMkLst>
          <pc:docMk/>
          <pc:sldMk cId="974925834" sldId="260"/>
        </pc:sldMkLst>
        <pc:spChg chg="add mod">
          <ac:chgData name="Дарина Кремчеева" userId="a5032c05ce891772" providerId="LiveId" clId="{52B234D3-8B05-40D6-9BE7-D0959B220E21}" dt="2022-03-21T12:30:46.676" v="512" actId="14100"/>
          <ac:spMkLst>
            <pc:docMk/>
            <pc:sldMk cId="974925834" sldId="260"/>
            <ac:spMk id="3" creationId="{DFA84414-1ACC-4259-B27F-81C3E7A5BFDC}"/>
          </ac:spMkLst>
        </pc:spChg>
        <pc:spChg chg="add del">
          <ac:chgData name="Дарина Кремчеева" userId="a5032c05ce891772" providerId="LiveId" clId="{52B234D3-8B05-40D6-9BE7-D0959B220E21}" dt="2022-03-21T12:18:49.969" v="316" actId="22"/>
          <ac:spMkLst>
            <pc:docMk/>
            <pc:sldMk cId="974925834" sldId="260"/>
            <ac:spMk id="5" creationId="{3D842451-DFD6-4464-AA38-94643156F3D0}"/>
          </ac:spMkLst>
        </pc:spChg>
        <pc:picChg chg="add mod">
          <ac:chgData name="Дарина Кремчеева" userId="a5032c05ce891772" providerId="LiveId" clId="{52B234D3-8B05-40D6-9BE7-D0959B220E21}" dt="2022-03-21T12:31:01.919" v="519" actId="1076"/>
          <ac:picMkLst>
            <pc:docMk/>
            <pc:sldMk cId="974925834" sldId="260"/>
            <ac:picMk id="3074" creationId="{1E856E11-D175-48D9-BC0A-FB4C599E271D}"/>
          </ac:picMkLst>
        </pc:picChg>
        <pc:picChg chg="add mod">
          <ac:chgData name="Дарина Кремчеева" userId="a5032c05ce891772" providerId="LiveId" clId="{52B234D3-8B05-40D6-9BE7-D0959B220E21}" dt="2022-03-21T12:30:53.610" v="515" actId="1076"/>
          <ac:picMkLst>
            <pc:docMk/>
            <pc:sldMk cId="974925834" sldId="260"/>
            <ac:picMk id="3076" creationId="{C8924B44-76BA-4978-B5BB-7F71C743699C}"/>
          </ac:picMkLst>
        </pc:picChg>
        <pc:picChg chg="add del mod">
          <ac:chgData name="Дарина Кремчеева" userId="a5032c05ce891772" providerId="LiveId" clId="{52B234D3-8B05-40D6-9BE7-D0959B220E21}" dt="2022-03-21T12:25:16.092" v="431" actId="21"/>
          <ac:picMkLst>
            <pc:docMk/>
            <pc:sldMk cId="974925834" sldId="260"/>
            <ac:picMk id="3078" creationId="{3A9A9187-05D5-44A3-84B8-4FB31D349A81}"/>
          </ac:picMkLst>
        </pc:picChg>
        <pc:picChg chg="add del mod">
          <ac:chgData name="Дарина Кремчеева" userId="a5032c05ce891772" providerId="LiveId" clId="{52B234D3-8B05-40D6-9BE7-D0959B220E21}" dt="2022-03-21T12:21:50.065" v="347" actId="21"/>
          <ac:picMkLst>
            <pc:docMk/>
            <pc:sldMk cId="974925834" sldId="260"/>
            <ac:picMk id="3080" creationId="{4AD4CDA4-86B5-47D1-99B2-28EDCB51CD4A}"/>
          </ac:picMkLst>
        </pc:picChg>
        <pc:picChg chg="add del mod">
          <ac:chgData name="Дарина Кремчеева" userId="a5032c05ce891772" providerId="LiveId" clId="{52B234D3-8B05-40D6-9BE7-D0959B220E21}" dt="2022-03-21T12:23:36.530" v="364" actId="21"/>
          <ac:picMkLst>
            <pc:docMk/>
            <pc:sldMk cId="974925834" sldId="260"/>
            <ac:picMk id="3082" creationId="{4D0C555D-A894-4694-950E-BC86EAB946EF}"/>
          </ac:picMkLst>
        </pc:picChg>
        <pc:picChg chg="add mod">
          <ac:chgData name="Дарина Кремчеева" userId="a5032c05ce891772" providerId="LiveId" clId="{52B234D3-8B05-40D6-9BE7-D0959B220E21}" dt="2022-03-21T12:31:05.977" v="520" actId="14100"/>
          <ac:picMkLst>
            <pc:docMk/>
            <pc:sldMk cId="974925834" sldId="260"/>
            <ac:picMk id="3084" creationId="{93ACF815-056D-4CB8-99EB-91FC95DFF841}"/>
          </ac:picMkLst>
        </pc:picChg>
        <pc:picChg chg="add mod">
          <ac:chgData name="Дарина Кремчеева" userId="a5032c05ce891772" providerId="LiveId" clId="{52B234D3-8B05-40D6-9BE7-D0959B220E21}" dt="2022-03-21T12:31:09.186" v="521" actId="14100"/>
          <ac:picMkLst>
            <pc:docMk/>
            <pc:sldMk cId="974925834" sldId="260"/>
            <ac:picMk id="3086" creationId="{5BD3A1ED-2B21-4689-B651-C0345ED8FFEA}"/>
          </ac:picMkLst>
        </pc:picChg>
      </pc:sldChg>
      <pc:sldChg chg="addSp delSp modSp new mod">
        <pc:chgData name="Дарина Кремчеева" userId="a5032c05ce891772" providerId="LiveId" clId="{52B234D3-8B05-40D6-9BE7-D0959B220E21}" dt="2022-03-21T14:45:37.092" v="1327" actId="20577"/>
        <pc:sldMkLst>
          <pc:docMk/>
          <pc:sldMk cId="548258253" sldId="261"/>
        </pc:sldMkLst>
        <pc:spChg chg="add mod">
          <ac:chgData name="Дарина Кремчеева" userId="a5032c05ce891772" providerId="LiveId" clId="{52B234D3-8B05-40D6-9BE7-D0959B220E21}" dt="2022-03-21T14:45:37.092" v="1327" actId="20577"/>
          <ac:spMkLst>
            <pc:docMk/>
            <pc:sldMk cId="548258253" sldId="261"/>
            <ac:spMk id="2" creationId="{38C1FC2A-168E-4AFD-B58D-A42301031945}"/>
          </ac:spMkLst>
        </pc:spChg>
        <pc:spChg chg="add del mod">
          <ac:chgData name="Дарина Кремчеева" userId="a5032c05ce891772" providerId="LiveId" clId="{52B234D3-8B05-40D6-9BE7-D0959B220E21}" dt="2022-03-21T12:47:02.156" v="533" actId="21"/>
          <ac:spMkLst>
            <pc:docMk/>
            <pc:sldMk cId="548258253" sldId="261"/>
            <ac:spMk id="4" creationId="{4EE025D8-4E21-456A-A0A5-8730C21F4855}"/>
          </ac:spMkLst>
        </pc:spChg>
        <pc:graphicFrameChg chg="add del mod">
          <ac:chgData name="Дарина Кремчеева" userId="a5032c05ce891772" providerId="LiveId" clId="{52B234D3-8B05-40D6-9BE7-D0959B220E21}" dt="2022-03-21T12:47:02.156" v="533" actId="21"/>
          <ac:graphicFrameMkLst>
            <pc:docMk/>
            <pc:sldMk cId="548258253" sldId="261"/>
            <ac:graphicFrameMk id="3" creationId="{07BC0776-C830-44C0-A850-2E24D3973B2C}"/>
          </ac:graphicFrameMkLst>
        </pc:graphicFrameChg>
        <pc:picChg chg="add del mod">
          <ac:chgData name="Дарина Кремчеева" userId="a5032c05ce891772" providerId="LiveId" clId="{52B234D3-8B05-40D6-9BE7-D0959B220E21}" dt="2022-03-21T12:47:02.156" v="533" actId="21"/>
          <ac:picMkLst>
            <pc:docMk/>
            <pc:sldMk cId="548258253" sldId="261"/>
            <ac:picMk id="4097" creationId="{A1E3708F-74F3-4D5F-A169-5FB8BAF138BF}"/>
          </ac:picMkLst>
        </pc:picChg>
      </pc:sldChg>
      <pc:sldChg chg="addSp modSp new mod ord">
        <pc:chgData name="Дарина Кремчеева" userId="a5032c05ce891772" providerId="LiveId" clId="{52B234D3-8B05-40D6-9BE7-D0959B220E21}" dt="2022-03-21T14:43:57.750" v="1322" actId="20577"/>
        <pc:sldMkLst>
          <pc:docMk/>
          <pc:sldMk cId="3697613791" sldId="262"/>
        </pc:sldMkLst>
        <pc:spChg chg="add mod">
          <ac:chgData name="Дарина Кремчеева" userId="a5032c05ce891772" providerId="LiveId" clId="{52B234D3-8B05-40D6-9BE7-D0959B220E21}" dt="2022-03-21T14:43:57.750" v="1322" actId="20577"/>
          <ac:spMkLst>
            <pc:docMk/>
            <pc:sldMk cId="3697613791" sldId="262"/>
            <ac:spMk id="2" creationId="{E96C5F36-F69C-4495-863B-C7E13F9CF087}"/>
          </ac:spMkLst>
        </pc:spChg>
      </pc:sldChg>
      <pc:sldChg chg="addSp delSp modSp new mod">
        <pc:chgData name="Дарина Кремчеева" userId="a5032c05ce891772" providerId="LiveId" clId="{52B234D3-8B05-40D6-9BE7-D0959B220E21}" dt="2022-03-21T14:46:28.422" v="1328" actId="14100"/>
        <pc:sldMkLst>
          <pc:docMk/>
          <pc:sldMk cId="1765455820" sldId="263"/>
        </pc:sldMkLst>
        <pc:spChg chg="add mod">
          <ac:chgData name="Дарина Кремчеева" userId="a5032c05ce891772" providerId="LiveId" clId="{52B234D3-8B05-40D6-9BE7-D0959B220E21}" dt="2022-03-21T14:46:28.422" v="1328" actId="14100"/>
          <ac:spMkLst>
            <pc:docMk/>
            <pc:sldMk cId="1765455820" sldId="263"/>
            <ac:spMk id="2" creationId="{8C4EC539-51DE-452E-A194-F501B34FC78A}"/>
          </ac:spMkLst>
        </pc:spChg>
        <pc:spChg chg="add del">
          <ac:chgData name="Дарина Кремчеева" userId="a5032c05ce891772" providerId="LiveId" clId="{52B234D3-8B05-40D6-9BE7-D0959B220E21}" dt="2022-03-21T13:36:27.132" v="571" actId="22"/>
          <ac:spMkLst>
            <pc:docMk/>
            <pc:sldMk cId="1765455820" sldId="263"/>
            <ac:spMk id="4" creationId="{79DAAA51-3AF4-4915-AB0B-7ED83D942E40}"/>
          </ac:spMkLst>
        </pc:spChg>
        <pc:spChg chg="add del">
          <ac:chgData name="Дарина Кремчеева" userId="a5032c05ce891772" providerId="LiveId" clId="{52B234D3-8B05-40D6-9BE7-D0959B220E21}" dt="2022-03-21T13:36:37.429" v="573" actId="22"/>
          <ac:spMkLst>
            <pc:docMk/>
            <pc:sldMk cId="1765455820" sldId="263"/>
            <ac:spMk id="6" creationId="{26A2E6EA-2E8D-49F7-8C15-2C36AC17D271}"/>
          </ac:spMkLst>
        </pc:spChg>
        <pc:spChg chg="add del mod">
          <ac:chgData name="Дарина Кремчеева" userId="a5032c05ce891772" providerId="LiveId" clId="{52B234D3-8B05-40D6-9BE7-D0959B220E21}" dt="2022-03-21T13:37:13.607" v="581" actId="22"/>
          <ac:spMkLst>
            <pc:docMk/>
            <pc:sldMk cId="1765455820" sldId="263"/>
            <ac:spMk id="8" creationId="{D4F2A857-598B-49BD-956D-211AAFCB0479}"/>
          </ac:spMkLst>
        </pc:spChg>
        <pc:spChg chg="add mod">
          <ac:chgData name="Дарина Кремчеева" userId="a5032c05ce891772" providerId="LiveId" clId="{52B234D3-8B05-40D6-9BE7-D0959B220E21}" dt="2022-03-21T13:40:09.285" v="606" actId="1076"/>
          <ac:spMkLst>
            <pc:docMk/>
            <pc:sldMk cId="1765455820" sldId="263"/>
            <ac:spMk id="9" creationId="{BCB483F0-7611-4F0C-8DE8-E0F11DEA7D32}"/>
          </ac:spMkLst>
        </pc:spChg>
        <pc:picChg chg="add mod">
          <ac:chgData name="Дарина Кремчеева" userId="a5032c05ce891772" providerId="LiveId" clId="{52B234D3-8B05-40D6-9BE7-D0959B220E21}" dt="2022-03-21T13:40:12.729" v="607" actId="1076"/>
          <ac:picMkLst>
            <pc:docMk/>
            <pc:sldMk cId="1765455820" sldId="263"/>
            <ac:picMk id="11" creationId="{7A2377CF-BD01-4311-B005-DF9A3A362D84}"/>
          </ac:picMkLst>
        </pc:picChg>
        <pc:picChg chg="add del mod">
          <ac:chgData name="Дарина Кремчеева" userId="a5032c05ce891772" providerId="LiveId" clId="{52B234D3-8B05-40D6-9BE7-D0959B220E21}" dt="2022-03-21T13:39:29.251" v="601"/>
          <ac:picMkLst>
            <pc:docMk/>
            <pc:sldMk cId="1765455820" sldId="263"/>
            <ac:picMk id="13" creationId="{2B277B5D-AB83-400C-B106-05C182048372}"/>
          </ac:picMkLst>
        </pc:picChg>
        <pc:picChg chg="add del">
          <ac:chgData name="Дарина Кремчеева" userId="a5032c05ce891772" providerId="LiveId" clId="{52B234D3-8B05-40D6-9BE7-D0959B220E21}" dt="2022-03-21T13:37:39.517" v="583"/>
          <ac:picMkLst>
            <pc:docMk/>
            <pc:sldMk cId="1765455820" sldId="263"/>
            <ac:picMk id="5122" creationId="{A5D22E17-200C-4977-91BD-A3649FE77792}"/>
          </ac:picMkLst>
        </pc:picChg>
        <pc:picChg chg="add del">
          <ac:chgData name="Дарина Кремчеева" userId="a5032c05ce891772" providerId="LiveId" clId="{52B234D3-8B05-40D6-9BE7-D0959B220E21}" dt="2022-03-21T13:38:21.158" v="585" actId="21"/>
          <ac:picMkLst>
            <pc:docMk/>
            <pc:sldMk cId="1765455820" sldId="263"/>
            <ac:picMk id="5124" creationId="{AE574350-CAB4-4D4D-B200-FE54DFFB1E97}"/>
          </ac:picMkLst>
        </pc:picChg>
      </pc:sldChg>
      <pc:sldChg chg="addSp modSp new mod">
        <pc:chgData name="Дарина Кремчеева" userId="a5032c05ce891772" providerId="LiveId" clId="{52B234D3-8B05-40D6-9BE7-D0959B220E21}" dt="2022-03-21T14:11:09.949" v="984" actId="20577"/>
        <pc:sldMkLst>
          <pc:docMk/>
          <pc:sldMk cId="3496450925" sldId="264"/>
        </pc:sldMkLst>
        <pc:spChg chg="add mod">
          <ac:chgData name="Дарина Кремчеева" userId="a5032c05ce891772" providerId="LiveId" clId="{52B234D3-8B05-40D6-9BE7-D0959B220E21}" dt="2022-03-21T14:11:09.949" v="984" actId="20577"/>
          <ac:spMkLst>
            <pc:docMk/>
            <pc:sldMk cId="3496450925" sldId="264"/>
            <ac:spMk id="2" creationId="{BD45752A-7DD1-4038-AAB0-FA211F89C699}"/>
          </ac:spMkLst>
        </pc:spChg>
      </pc:sldChg>
      <pc:sldChg chg="addSp modSp new mod">
        <pc:chgData name="Дарина Кремчеева" userId="a5032c05ce891772" providerId="LiveId" clId="{52B234D3-8B05-40D6-9BE7-D0959B220E21}" dt="2022-03-21T13:43:59.843" v="624" actId="1076"/>
        <pc:sldMkLst>
          <pc:docMk/>
          <pc:sldMk cId="497041093" sldId="265"/>
        </pc:sldMkLst>
        <pc:spChg chg="add mod">
          <ac:chgData name="Дарина Кремчеева" userId="a5032c05ce891772" providerId="LiveId" clId="{52B234D3-8B05-40D6-9BE7-D0959B220E21}" dt="2022-03-21T13:43:59.843" v="624" actId="1076"/>
          <ac:spMkLst>
            <pc:docMk/>
            <pc:sldMk cId="497041093" sldId="265"/>
            <ac:spMk id="2" creationId="{723F87D4-15BB-433F-A374-EBCAA3D1F3E2}"/>
          </ac:spMkLst>
        </pc:spChg>
        <pc:picChg chg="add mod">
          <ac:chgData name="Дарина Кремчеева" userId="a5032c05ce891772" providerId="LiveId" clId="{52B234D3-8B05-40D6-9BE7-D0959B220E21}" dt="2022-03-21T13:43:55.010" v="622" actId="1076"/>
          <ac:picMkLst>
            <pc:docMk/>
            <pc:sldMk cId="497041093" sldId="265"/>
            <ac:picMk id="6146" creationId="{E7323257-9290-431E-B719-7FE2C30C33C6}"/>
          </ac:picMkLst>
        </pc:picChg>
      </pc:sldChg>
      <pc:sldChg chg="addSp delSp modSp new mod">
        <pc:chgData name="Дарина Кремчеева" userId="a5032c05ce891772" providerId="LiveId" clId="{52B234D3-8B05-40D6-9BE7-D0959B220E21}" dt="2022-03-21T13:59:30.939" v="801" actId="1440"/>
        <pc:sldMkLst>
          <pc:docMk/>
          <pc:sldMk cId="3352989691" sldId="266"/>
        </pc:sldMkLst>
        <pc:spChg chg="add mod">
          <ac:chgData name="Дарина Кремчеева" userId="a5032c05ce891772" providerId="LiveId" clId="{52B234D3-8B05-40D6-9BE7-D0959B220E21}" dt="2022-03-21T13:50:54.475" v="708" actId="1076"/>
          <ac:spMkLst>
            <pc:docMk/>
            <pc:sldMk cId="3352989691" sldId="266"/>
            <ac:spMk id="2" creationId="{90B8A346-7F0C-4327-A833-047B5C9E315D}"/>
          </ac:spMkLst>
        </pc:spChg>
        <pc:spChg chg="add mod">
          <ac:chgData name="Дарина Кремчеева" userId="a5032c05ce891772" providerId="LiveId" clId="{52B234D3-8B05-40D6-9BE7-D0959B220E21}" dt="2022-03-21T13:50:41.114" v="704" actId="1076"/>
          <ac:spMkLst>
            <pc:docMk/>
            <pc:sldMk cId="3352989691" sldId="266"/>
            <ac:spMk id="3" creationId="{9A22C370-A423-446F-B0F2-123BF56682C0}"/>
          </ac:spMkLst>
        </pc:spChg>
        <pc:spChg chg="add mod">
          <ac:chgData name="Дарина Кремчеева" userId="a5032c05ce891772" providerId="LiveId" clId="{52B234D3-8B05-40D6-9BE7-D0959B220E21}" dt="2022-03-21T13:51:41.403" v="736" actId="2711"/>
          <ac:spMkLst>
            <pc:docMk/>
            <pc:sldMk cId="3352989691" sldId="266"/>
            <ac:spMk id="4" creationId="{4B7BAF09-EECB-4EDD-ADD1-4D24D6660BC7}"/>
          </ac:spMkLst>
        </pc:spChg>
        <pc:spChg chg="add mod">
          <ac:chgData name="Дарина Кремчеева" userId="a5032c05ce891772" providerId="LiveId" clId="{52B234D3-8B05-40D6-9BE7-D0959B220E21}" dt="2022-03-21T13:52:47.593" v="765" actId="1076"/>
          <ac:spMkLst>
            <pc:docMk/>
            <pc:sldMk cId="3352989691" sldId="266"/>
            <ac:spMk id="5" creationId="{7E2F34D3-5D9B-4FBA-B89B-E111FD57151C}"/>
          </ac:spMkLst>
        </pc:spChg>
        <pc:picChg chg="add mod">
          <ac:chgData name="Дарина Кремчеева" userId="a5032c05ce891772" providerId="LiveId" clId="{52B234D3-8B05-40D6-9BE7-D0959B220E21}" dt="2022-03-21T13:59:29.382" v="799" actId="1440"/>
          <ac:picMkLst>
            <pc:docMk/>
            <pc:sldMk cId="3352989691" sldId="266"/>
            <ac:picMk id="7170" creationId="{286851F7-64A0-4E39-B671-E7733C94459E}"/>
          </ac:picMkLst>
        </pc:picChg>
        <pc:picChg chg="add mod">
          <ac:chgData name="Дарина Кремчеева" userId="a5032c05ce891772" providerId="LiveId" clId="{52B234D3-8B05-40D6-9BE7-D0959B220E21}" dt="2022-03-21T13:59:30.939" v="801" actId="1440"/>
          <ac:picMkLst>
            <pc:docMk/>
            <pc:sldMk cId="3352989691" sldId="266"/>
            <ac:picMk id="7172" creationId="{40D712CA-43F9-44FB-91D0-51F7A969B252}"/>
          </ac:picMkLst>
        </pc:picChg>
        <pc:picChg chg="add del">
          <ac:chgData name="Дарина Кремчеева" userId="a5032c05ce891772" providerId="LiveId" clId="{52B234D3-8B05-40D6-9BE7-D0959B220E21}" dt="2022-03-21T13:48:19.734" v="665"/>
          <ac:picMkLst>
            <pc:docMk/>
            <pc:sldMk cId="3352989691" sldId="266"/>
            <ac:picMk id="7174" creationId="{694B21F3-5941-43BB-87A8-B81BCE1980BB}"/>
          </ac:picMkLst>
        </pc:picChg>
        <pc:picChg chg="add del">
          <ac:chgData name="Дарина Кремчеева" userId="a5032c05ce891772" providerId="LiveId" clId="{52B234D3-8B05-40D6-9BE7-D0959B220E21}" dt="2022-03-21T13:48:35.941" v="669"/>
          <ac:picMkLst>
            <pc:docMk/>
            <pc:sldMk cId="3352989691" sldId="266"/>
            <ac:picMk id="7176" creationId="{D04785C7-FE3C-48AB-8A38-C1A4E744475B}"/>
          </ac:picMkLst>
        </pc:picChg>
        <pc:picChg chg="add mod">
          <ac:chgData name="Дарина Кремчеева" userId="a5032c05ce891772" providerId="LiveId" clId="{52B234D3-8B05-40D6-9BE7-D0959B220E21}" dt="2022-03-21T13:59:27.699" v="798" actId="1440"/>
          <ac:picMkLst>
            <pc:docMk/>
            <pc:sldMk cId="3352989691" sldId="266"/>
            <ac:picMk id="7178" creationId="{81E694AF-6AD6-4FDD-98A6-9D58B43EEA32}"/>
          </ac:picMkLst>
        </pc:picChg>
      </pc:sldChg>
      <pc:sldChg chg="addSp modSp new mod">
        <pc:chgData name="Дарина Кремчеева" userId="a5032c05ce891772" providerId="LiveId" clId="{52B234D3-8B05-40D6-9BE7-D0959B220E21}" dt="2022-03-21T14:10:30.331" v="978" actId="1076"/>
        <pc:sldMkLst>
          <pc:docMk/>
          <pc:sldMk cId="1779015501" sldId="267"/>
        </pc:sldMkLst>
        <pc:spChg chg="add mod">
          <ac:chgData name="Дарина Кремчеева" userId="a5032c05ce891772" providerId="LiveId" clId="{52B234D3-8B05-40D6-9BE7-D0959B220E21}" dt="2022-03-21T14:10:30.331" v="978" actId="1076"/>
          <ac:spMkLst>
            <pc:docMk/>
            <pc:sldMk cId="1779015501" sldId="267"/>
            <ac:spMk id="2" creationId="{BD4EC032-BF90-4A9C-A134-79BA1A213F47}"/>
          </ac:spMkLst>
        </pc:spChg>
        <pc:spChg chg="add mod">
          <ac:chgData name="Дарина Кремчеева" userId="a5032c05ce891772" providerId="LiveId" clId="{52B234D3-8B05-40D6-9BE7-D0959B220E21}" dt="2022-03-21T14:10:22.437" v="976" actId="1076"/>
          <ac:spMkLst>
            <pc:docMk/>
            <pc:sldMk cId="1779015501" sldId="267"/>
            <ac:spMk id="3" creationId="{6B4F48AE-5606-4201-A5C8-9922FC6422EA}"/>
          </ac:spMkLst>
        </pc:spChg>
        <pc:spChg chg="add mod">
          <ac:chgData name="Дарина Кремчеева" userId="a5032c05ce891772" providerId="LiveId" clId="{52B234D3-8B05-40D6-9BE7-D0959B220E21}" dt="2022-03-21T14:10:26.756" v="977" actId="1076"/>
          <ac:spMkLst>
            <pc:docMk/>
            <pc:sldMk cId="1779015501" sldId="267"/>
            <ac:spMk id="4" creationId="{514B3106-DB94-444C-A0AE-C44F7A28B2E2}"/>
          </ac:spMkLst>
        </pc:spChg>
        <pc:picChg chg="add mod">
          <ac:chgData name="Дарина Кремчеева" userId="a5032c05ce891772" providerId="LiveId" clId="{52B234D3-8B05-40D6-9BE7-D0959B220E21}" dt="2022-03-21T14:02:36.574" v="886" actId="14100"/>
          <ac:picMkLst>
            <pc:docMk/>
            <pc:sldMk cId="1779015501" sldId="267"/>
            <ac:picMk id="8194" creationId="{D87691F9-AF67-4EDA-8D1E-A0BFB510F7A8}"/>
          </ac:picMkLst>
        </pc:picChg>
        <pc:picChg chg="add mod">
          <ac:chgData name="Дарина Кремчеева" userId="a5032c05ce891772" providerId="LiveId" clId="{52B234D3-8B05-40D6-9BE7-D0959B220E21}" dt="2022-03-21T14:03:25.230" v="896" actId="1076"/>
          <ac:picMkLst>
            <pc:docMk/>
            <pc:sldMk cId="1779015501" sldId="267"/>
            <ac:picMk id="8196" creationId="{384CE3AF-BD03-40B0-B66B-D837B02AB8E4}"/>
          </ac:picMkLst>
        </pc:picChg>
        <pc:picChg chg="add mod">
          <ac:chgData name="Дарина Кремчеева" userId="a5032c05ce891772" providerId="LiveId" clId="{52B234D3-8B05-40D6-9BE7-D0959B220E21}" dt="2022-03-21T14:03:08.311" v="894" actId="1076"/>
          <ac:picMkLst>
            <pc:docMk/>
            <pc:sldMk cId="1779015501" sldId="267"/>
            <ac:picMk id="8198" creationId="{57A4D639-D068-4102-8A03-850EA411FF8C}"/>
          </ac:picMkLst>
        </pc:picChg>
      </pc:sldChg>
      <pc:sldChg chg="addSp modSp new mod">
        <pc:chgData name="Дарина Кремчеева" userId="a5032c05ce891772" providerId="LiveId" clId="{52B234D3-8B05-40D6-9BE7-D0959B220E21}" dt="2022-03-21T14:35:15.717" v="1226" actId="1076"/>
        <pc:sldMkLst>
          <pc:docMk/>
          <pc:sldMk cId="3683801315" sldId="268"/>
        </pc:sldMkLst>
        <pc:spChg chg="add mod">
          <ac:chgData name="Дарина Кремчеева" userId="a5032c05ce891772" providerId="LiveId" clId="{52B234D3-8B05-40D6-9BE7-D0959B220E21}" dt="2022-03-21T14:35:15.717" v="1226" actId="1076"/>
          <ac:spMkLst>
            <pc:docMk/>
            <pc:sldMk cId="3683801315" sldId="268"/>
            <ac:spMk id="2" creationId="{65472544-1E32-4780-99A9-AD0599A2DA7F}"/>
          </ac:spMkLst>
        </pc:spChg>
        <pc:spChg chg="add mod">
          <ac:chgData name="Дарина Кремчеева" userId="a5032c05ce891772" providerId="LiveId" clId="{52B234D3-8B05-40D6-9BE7-D0959B220E21}" dt="2022-03-21T14:35:02.928" v="1222" actId="1076"/>
          <ac:spMkLst>
            <pc:docMk/>
            <pc:sldMk cId="3683801315" sldId="268"/>
            <ac:spMk id="4" creationId="{4599CCBF-6A0B-4F0F-BF43-51B8ADDC908B}"/>
          </ac:spMkLst>
        </pc:spChg>
        <pc:picChg chg="add mod">
          <ac:chgData name="Дарина Кремчеева" userId="a5032c05ce891772" providerId="LiveId" clId="{52B234D3-8B05-40D6-9BE7-D0959B220E21}" dt="2022-03-21T14:35:12.912" v="1225" actId="1076"/>
          <ac:picMkLst>
            <pc:docMk/>
            <pc:sldMk cId="3683801315" sldId="268"/>
            <ac:picMk id="3" creationId="{D4FB653C-C004-4099-856E-CFEAA59C718E}"/>
          </ac:picMkLst>
        </pc:picChg>
      </pc:sldChg>
      <pc:sldChg chg="addSp modSp new mod">
        <pc:chgData name="Дарина Кремчеева" userId="a5032c05ce891772" providerId="LiveId" clId="{52B234D3-8B05-40D6-9BE7-D0959B220E21}" dt="2022-03-21T14:33:07.580" v="1191" actId="14100"/>
        <pc:sldMkLst>
          <pc:docMk/>
          <pc:sldMk cId="2718414149" sldId="269"/>
        </pc:sldMkLst>
        <pc:spChg chg="add mod">
          <ac:chgData name="Дарина Кремчеева" userId="a5032c05ce891772" providerId="LiveId" clId="{52B234D3-8B05-40D6-9BE7-D0959B220E21}" dt="2022-03-21T14:33:07.580" v="1191" actId="14100"/>
          <ac:spMkLst>
            <pc:docMk/>
            <pc:sldMk cId="2718414149" sldId="269"/>
            <ac:spMk id="3" creationId="{3E5ED498-70DC-4A57-81C0-F86E7BF87527}"/>
          </ac:spMkLst>
        </pc:spChg>
        <pc:picChg chg="add mod">
          <ac:chgData name="Дарина Кремчеева" userId="a5032c05ce891772" providerId="LiveId" clId="{52B234D3-8B05-40D6-9BE7-D0959B220E21}" dt="2022-03-21T14:32:36.081" v="1185" actId="1076"/>
          <ac:picMkLst>
            <pc:docMk/>
            <pc:sldMk cId="2718414149" sldId="269"/>
            <ac:picMk id="2" creationId="{599C9975-9207-417C-A6EF-751C6EBFCFC1}"/>
          </ac:picMkLst>
        </pc:picChg>
      </pc:sldChg>
      <pc:sldChg chg="addSp modSp new mod">
        <pc:chgData name="Дарина Кремчеева" userId="a5032c05ce891772" providerId="LiveId" clId="{52B234D3-8B05-40D6-9BE7-D0959B220E21}" dt="2022-03-21T14:29:44.943" v="1178" actId="1076"/>
        <pc:sldMkLst>
          <pc:docMk/>
          <pc:sldMk cId="2297388943" sldId="270"/>
        </pc:sldMkLst>
        <pc:spChg chg="add mod">
          <ac:chgData name="Дарина Кремчеева" userId="a5032c05ce891772" providerId="LiveId" clId="{52B234D3-8B05-40D6-9BE7-D0959B220E21}" dt="2022-03-21T14:29:43.741" v="1177" actId="1076"/>
          <ac:spMkLst>
            <pc:docMk/>
            <pc:sldMk cId="2297388943" sldId="270"/>
            <ac:spMk id="3" creationId="{0970E829-69E1-42EA-A72E-2B3EEDE3EED0}"/>
          </ac:spMkLst>
        </pc:spChg>
        <pc:picChg chg="add mod">
          <ac:chgData name="Дарина Кремчеева" userId="a5032c05ce891772" providerId="LiveId" clId="{52B234D3-8B05-40D6-9BE7-D0959B220E21}" dt="2022-03-21T14:29:44.943" v="1178" actId="1076"/>
          <ac:picMkLst>
            <pc:docMk/>
            <pc:sldMk cId="2297388943" sldId="270"/>
            <ac:picMk id="2" creationId="{1C951F08-6BF0-4731-937E-958613C1D04D}"/>
          </ac:picMkLst>
        </pc:picChg>
      </pc:sldChg>
      <pc:sldChg chg="add del">
        <pc:chgData name="Дарина Кремчеева" userId="a5032c05ce891772" providerId="LiveId" clId="{52B234D3-8B05-40D6-9BE7-D0959B220E21}" dt="2022-03-21T14:16:17.522" v="1020"/>
        <pc:sldMkLst>
          <pc:docMk/>
          <pc:sldMk cId="1543823455" sldId="271"/>
        </pc:sldMkLst>
      </pc:sldChg>
      <pc:sldChg chg="add del">
        <pc:chgData name="Дарина Кремчеева" userId="a5032c05ce891772" providerId="LiveId" clId="{52B234D3-8B05-40D6-9BE7-D0959B220E21}" dt="2022-03-21T14:16:07.024" v="1014"/>
        <pc:sldMkLst>
          <pc:docMk/>
          <pc:sldMk cId="1761987826" sldId="271"/>
        </pc:sldMkLst>
      </pc:sldChg>
      <pc:sldChg chg="addSp modSp new mod">
        <pc:chgData name="Дарина Кремчеева" userId="a5032c05ce891772" providerId="LiveId" clId="{52B234D3-8B05-40D6-9BE7-D0959B220E21}" dt="2022-03-21T14:37:53.944" v="1234" actId="14100"/>
        <pc:sldMkLst>
          <pc:docMk/>
          <pc:sldMk cId="1987149472" sldId="271"/>
        </pc:sldMkLst>
        <pc:spChg chg="add mod">
          <ac:chgData name="Дарина Кремчеева" userId="a5032c05ce891772" providerId="LiveId" clId="{52B234D3-8B05-40D6-9BE7-D0959B220E21}" dt="2022-03-21T14:37:53.944" v="1234" actId="14100"/>
          <ac:spMkLst>
            <pc:docMk/>
            <pc:sldMk cId="1987149472" sldId="271"/>
            <ac:spMk id="2" creationId="{947FC85C-908C-41F2-B52B-DC11E9EE2E56}"/>
          </ac:spMkLst>
        </pc:spChg>
      </pc:sldChg>
      <pc:sldChg chg="add del">
        <pc:chgData name="Дарина Кремчеева" userId="a5032c05ce891772" providerId="LiveId" clId="{52B234D3-8B05-40D6-9BE7-D0959B220E21}" dt="2022-03-21T14:16:41.425" v="1026"/>
        <pc:sldMkLst>
          <pc:docMk/>
          <pc:sldMk cId="3136446487" sldId="271"/>
        </pc:sldMkLst>
      </pc:sldChg>
      <pc:sldChg chg="new del">
        <pc:chgData name="Дарина Кремчеева" userId="a5032c05ce891772" providerId="LiveId" clId="{52B234D3-8B05-40D6-9BE7-D0959B220E21}" dt="2022-03-21T14:15:07.146" v="1003" actId="680"/>
        <pc:sldMkLst>
          <pc:docMk/>
          <pc:sldMk cId="3312189333" sldId="271"/>
        </pc:sldMkLst>
      </pc:sldChg>
      <pc:sldMasterChg chg="modSp modSldLayout">
        <pc:chgData name="Дарина Кремчеева" userId="a5032c05ce891772" providerId="LiveId" clId="{52B234D3-8B05-40D6-9BE7-D0959B220E21}" dt="2022-03-21T11:38:04.838" v="1"/>
        <pc:sldMasterMkLst>
          <pc:docMk/>
          <pc:sldMasterMk cId="2346638320" sldId="2147483648"/>
        </pc:sldMasterMkLst>
        <pc:spChg chg="mod">
          <ac:chgData name="Дарина Кремчеева" userId="a5032c05ce891772" providerId="LiveId" clId="{52B234D3-8B05-40D6-9BE7-D0959B220E21}" dt="2022-03-21T11:38:04.838" v="1"/>
          <ac:spMkLst>
            <pc:docMk/>
            <pc:sldMasterMk cId="2346638320" sldId="2147483648"/>
            <ac:spMk id="2" creationId="{4C9AB7FB-B637-4268-B376-1ABB024E4A9E}"/>
          </ac:spMkLst>
        </pc:spChg>
        <pc:spChg chg="mod">
          <ac:chgData name="Дарина Кремчеева" userId="a5032c05ce891772" providerId="LiveId" clId="{52B234D3-8B05-40D6-9BE7-D0959B220E21}" dt="2022-03-21T11:38:04.838" v="1"/>
          <ac:spMkLst>
            <pc:docMk/>
            <pc:sldMasterMk cId="2346638320" sldId="2147483648"/>
            <ac:spMk id="3" creationId="{4882AB56-73CF-48F1-B753-A202AE511215}"/>
          </ac:spMkLst>
        </pc:spChg>
        <pc:spChg chg="mod">
          <ac:chgData name="Дарина Кремчеева" userId="a5032c05ce891772" providerId="LiveId" clId="{52B234D3-8B05-40D6-9BE7-D0959B220E21}" dt="2022-03-21T11:38:04.838" v="1"/>
          <ac:spMkLst>
            <pc:docMk/>
            <pc:sldMasterMk cId="2346638320" sldId="2147483648"/>
            <ac:spMk id="4" creationId="{1B39BDB2-E160-4852-B295-8F05F16EE958}"/>
          </ac:spMkLst>
        </pc:spChg>
        <pc:spChg chg="mod">
          <ac:chgData name="Дарина Кремчеева" userId="a5032c05ce891772" providerId="LiveId" clId="{52B234D3-8B05-40D6-9BE7-D0959B220E21}" dt="2022-03-21T11:38:04.838" v="1"/>
          <ac:spMkLst>
            <pc:docMk/>
            <pc:sldMasterMk cId="2346638320" sldId="2147483648"/>
            <ac:spMk id="5" creationId="{086ADA95-7050-4F02-B763-F7F5CFC95895}"/>
          </ac:spMkLst>
        </pc:spChg>
        <pc:spChg chg="mod">
          <ac:chgData name="Дарина Кремчеева" userId="a5032c05ce891772" providerId="LiveId" clId="{52B234D3-8B05-40D6-9BE7-D0959B220E21}" dt="2022-03-21T11:38:04.838" v="1"/>
          <ac:spMkLst>
            <pc:docMk/>
            <pc:sldMasterMk cId="2346638320" sldId="2147483648"/>
            <ac:spMk id="6" creationId="{EE3B7DAB-80EC-40C2-AB40-0E23A1DFCE18}"/>
          </ac:spMkLst>
        </pc:spChg>
        <pc:sldLayoutChg chg="modSp">
          <pc:chgData name="Дарина Кремчеева" userId="a5032c05ce891772" providerId="LiveId" clId="{52B234D3-8B05-40D6-9BE7-D0959B220E21}" dt="2022-03-21T11:38:04.838" v="1"/>
          <pc:sldLayoutMkLst>
            <pc:docMk/>
            <pc:sldMasterMk cId="2346638320" sldId="2147483648"/>
            <pc:sldLayoutMk cId="2185706086" sldId="2147483649"/>
          </pc:sldLayoutMkLst>
          <pc:spChg chg="mod">
            <ac:chgData name="Дарина Кремчеева" userId="a5032c05ce891772" providerId="LiveId" clId="{52B234D3-8B05-40D6-9BE7-D0959B220E21}" dt="2022-03-21T11:38:04.838" v="1"/>
            <ac:spMkLst>
              <pc:docMk/>
              <pc:sldMasterMk cId="2346638320" sldId="2147483648"/>
              <pc:sldLayoutMk cId="2185706086" sldId="2147483649"/>
              <ac:spMk id="2" creationId="{EDFDC430-F03C-4643-832D-2C8F4AC3F179}"/>
            </ac:spMkLst>
          </pc:spChg>
          <pc:spChg chg="mod">
            <ac:chgData name="Дарина Кремчеева" userId="a5032c05ce891772" providerId="LiveId" clId="{52B234D3-8B05-40D6-9BE7-D0959B220E21}" dt="2022-03-21T11:38:04.838" v="1"/>
            <ac:spMkLst>
              <pc:docMk/>
              <pc:sldMasterMk cId="2346638320" sldId="2147483648"/>
              <pc:sldLayoutMk cId="2185706086" sldId="2147483649"/>
              <ac:spMk id="3" creationId="{DEBFCA88-0DA6-4E56-8CBA-6108177B95E1}"/>
            </ac:spMkLst>
          </pc:spChg>
        </pc:sldLayoutChg>
        <pc:sldLayoutChg chg="modSp">
          <pc:chgData name="Дарина Кремчеева" userId="a5032c05ce891772" providerId="LiveId" clId="{52B234D3-8B05-40D6-9BE7-D0959B220E21}" dt="2022-03-21T11:38:04.838" v="1"/>
          <pc:sldLayoutMkLst>
            <pc:docMk/>
            <pc:sldMasterMk cId="2346638320" sldId="2147483648"/>
            <pc:sldLayoutMk cId="2147485209" sldId="2147483651"/>
          </pc:sldLayoutMkLst>
          <pc:spChg chg="mod">
            <ac:chgData name="Дарина Кремчеева" userId="a5032c05ce891772" providerId="LiveId" clId="{52B234D3-8B05-40D6-9BE7-D0959B220E21}" dt="2022-03-21T11:38:04.838" v="1"/>
            <ac:spMkLst>
              <pc:docMk/>
              <pc:sldMasterMk cId="2346638320" sldId="2147483648"/>
              <pc:sldLayoutMk cId="2147485209" sldId="2147483651"/>
              <ac:spMk id="2" creationId="{85FE8755-868E-4F3E-906E-7B7BA90A8EAA}"/>
            </ac:spMkLst>
          </pc:spChg>
          <pc:spChg chg="mod">
            <ac:chgData name="Дарина Кремчеева" userId="a5032c05ce891772" providerId="LiveId" clId="{52B234D3-8B05-40D6-9BE7-D0959B220E21}" dt="2022-03-21T11:38:04.838" v="1"/>
            <ac:spMkLst>
              <pc:docMk/>
              <pc:sldMasterMk cId="2346638320" sldId="2147483648"/>
              <pc:sldLayoutMk cId="2147485209" sldId="2147483651"/>
              <ac:spMk id="3" creationId="{3C693F8B-6550-428F-9F0A-7E892FF83B66}"/>
            </ac:spMkLst>
          </pc:spChg>
        </pc:sldLayoutChg>
        <pc:sldLayoutChg chg="modSp">
          <pc:chgData name="Дарина Кремчеева" userId="a5032c05ce891772" providerId="LiveId" clId="{52B234D3-8B05-40D6-9BE7-D0959B220E21}" dt="2022-03-21T11:38:04.838" v="1"/>
          <pc:sldLayoutMkLst>
            <pc:docMk/>
            <pc:sldMasterMk cId="2346638320" sldId="2147483648"/>
            <pc:sldLayoutMk cId="587362183" sldId="2147483652"/>
          </pc:sldLayoutMkLst>
          <pc:spChg chg="mod">
            <ac:chgData name="Дарина Кремчеева" userId="a5032c05ce891772" providerId="LiveId" clId="{52B234D3-8B05-40D6-9BE7-D0959B220E21}" dt="2022-03-21T11:38:04.838" v="1"/>
            <ac:spMkLst>
              <pc:docMk/>
              <pc:sldMasterMk cId="2346638320" sldId="2147483648"/>
              <pc:sldLayoutMk cId="587362183" sldId="2147483652"/>
              <ac:spMk id="3" creationId="{9ABEEF91-665B-4270-9E8B-FA3D275E2252}"/>
            </ac:spMkLst>
          </pc:spChg>
          <pc:spChg chg="mod">
            <ac:chgData name="Дарина Кремчеева" userId="a5032c05ce891772" providerId="LiveId" clId="{52B234D3-8B05-40D6-9BE7-D0959B220E21}" dt="2022-03-21T11:38:04.838" v="1"/>
            <ac:spMkLst>
              <pc:docMk/>
              <pc:sldMasterMk cId="2346638320" sldId="2147483648"/>
              <pc:sldLayoutMk cId="587362183" sldId="2147483652"/>
              <ac:spMk id="4" creationId="{C1B05A4D-E186-4E43-B649-7F2A638F0D6B}"/>
            </ac:spMkLst>
          </pc:spChg>
        </pc:sldLayoutChg>
        <pc:sldLayoutChg chg="modSp">
          <pc:chgData name="Дарина Кремчеева" userId="a5032c05ce891772" providerId="LiveId" clId="{52B234D3-8B05-40D6-9BE7-D0959B220E21}" dt="2022-03-21T11:38:04.838" v="1"/>
          <pc:sldLayoutMkLst>
            <pc:docMk/>
            <pc:sldMasterMk cId="2346638320" sldId="2147483648"/>
            <pc:sldLayoutMk cId="4254691488" sldId="2147483653"/>
          </pc:sldLayoutMkLst>
          <pc:spChg chg="mod">
            <ac:chgData name="Дарина Кремчеева" userId="a5032c05ce891772" providerId="LiveId" clId="{52B234D3-8B05-40D6-9BE7-D0959B220E21}" dt="2022-03-21T11:38:04.838" v="1"/>
            <ac:spMkLst>
              <pc:docMk/>
              <pc:sldMasterMk cId="2346638320" sldId="2147483648"/>
              <pc:sldLayoutMk cId="4254691488" sldId="2147483653"/>
              <ac:spMk id="2" creationId="{97069C94-7BAC-45A3-8258-4D758148A37D}"/>
            </ac:spMkLst>
          </pc:spChg>
          <pc:spChg chg="mod">
            <ac:chgData name="Дарина Кремчеева" userId="a5032c05ce891772" providerId="LiveId" clId="{52B234D3-8B05-40D6-9BE7-D0959B220E21}" dt="2022-03-21T11:38:04.838" v="1"/>
            <ac:spMkLst>
              <pc:docMk/>
              <pc:sldMasterMk cId="2346638320" sldId="2147483648"/>
              <pc:sldLayoutMk cId="4254691488" sldId="2147483653"/>
              <ac:spMk id="3" creationId="{9AFFC457-1B50-4038-BBC0-F4E8980D0536}"/>
            </ac:spMkLst>
          </pc:spChg>
          <pc:spChg chg="mod">
            <ac:chgData name="Дарина Кремчеева" userId="a5032c05ce891772" providerId="LiveId" clId="{52B234D3-8B05-40D6-9BE7-D0959B220E21}" dt="2022-03-21T11:38:04.838" v="1"/>
            <ac:spMkLst>
              <pc:docMk/>
              <pc:sldMasterMk cId="2346638320" sldId="2147483648"/>
              <pc:sldLayoutMk cId="4254691488" sldId="2147483653"/>
              <ac:spMk id="4" creationId="{B4AF258E-FDB8-412F-AC96-4E5CD87EAAA7}"/>
            </ac:spMkLst>
          </pc:spChg>
          <pc:spChg chg="mod">
            <ac:chgData name="Дарина Кремчеева" userId="a5032c05ce891772" providerId="LiveId" clId="{52B234D3-8B05-40D6-9BE7-D0959B220E21}" dt="2022-03-21T11:38:04.838" v="1"/>
            <ac:spMkLst>
              <pc:docMk/>
              <pc:sldMasterMk cId="2346638320" sldId="2147483648"/>
              <pc:sldLayoutMk cId="4254691488" sldId="2147483653"/>
              <ac:spMk id="5" creationId="{8B854EF3-1D5D-4B36-9F4E-4169D96519C8}"/>
            </ac:spMkLst>
          </pc:spChg>
          <pc:spChg chg="mod">
            <ac:chgData name="Дарина Кремчеева" userId="a5032c05ce891772" providerId="LiveId" clId="{52B234D3-8B05-40D6-9BE7-D0959B220E21}" dt="2022-03-21T11:38:04.838" v="1"/>
            <ac:spMkLst>
              <pc:docMk/>
              <pc:sldMasterMk cId="2346638320" sldId="2147483648"/>
              <pc:sldLayoutMk cId="4254691488" sldId="2147483653"/>
              <ac:spMk id="6" creationId="{77837D3D-EEC4-41E4-AFAD-7CACE922EA5F}"/>
            </ac:spMkLst>
          </pc:spChg>
        </pc:sldLayoutChg>
        <pc:sldLayoutChg chg="modSp">
          <pc:chgData name="Дарина Кремчеева" userId="a5032c05ce891772" providerId="LiveId" clId="{52B234D3-8B05-40D6-9BE7-D0959B220E21}" dt="2022-03-21T11:38:04.838" v="1"/>
          <pc:sldLayoutMkLst>
            <pc:docMk/>
            <pc:sldMasterMk cId="2346638320" sldId="2147483648"/>
            <pc:sldLayoutMk cId="1179622073" sldId="2147483656"/>
          </pc:sldLayoutMkLst>
          <pc:spChg chg="mod">
            <ac:chgData name="Дарина Кремчеева" userId="a5032c05ce891772" providerId="LiveId" clId="{52B234D3-8B05-40D6-9BE7-D0959B220E21}" dt="2022-03-21T11:38:04.838" v="1"/>
            <ac:spMkLst>
              <pc:docMk/>
              <pc:sldMasterMk cId="2346638320" sldId="2147483648"/>
              <pc:sldLayoutMk cId="1179622073" sldId="2147483656"/>
              <ac:spMk id="2" creationId="{E815C165-CBE6-440F-B347-B53FC60D88A0}"/>
            </ac:spMkLst>
          </pc:spChg>
          <pc:spChg chg="mod">
            <ac:chgData name="Дарина Кремчеева" userId="a5032c05ce891772" providerId="LiveId" clId="{52B234D3-8B05-40D6-9BE7-D0959B220E21}" dt="2022-03-21T11:38:04.838" v="1"/>
            <ac:spMkLst>
              <pc:docMk/>
              <pc:sldMasterMk cId="2346638320" sldId="2147483648"/>
              <pc:sldLayoutMk cId="1179622073" sldId="2147483656"/>
              <ac:spMk id="3" creationId="{3A5E89D5-375E-4871-82C3-25363BF25D0E}"/>
            </ac:spMkLst>
          </pc:spChg>
          <pc:spChg chg="mod">
            <ac:chgData name="Дарина Кремчеева" userId="a5032c05ce891772" providerId="LiveId" clId="{52B234D3-8B05-40D6-9BE7-D0959B220E21}" dt="2022-03-21T11:38:04.838" v="1"/>
            <ac:spMkLst>
              <pc:docMk/>
              <pc:sldMasterMk cId="2346638320" sldId="2147483648"/>
              <pc:sldLayoutMk cId="1179622073" sldId="2147483656"/>
              <ac:spMk id="4" creationId="{384803FA-F542-44A8-A593-897B96AE0BC7}"/>
            </ac:spMkLst>
          </pc:spChg>
        </pc:sldLayoutChg>
        <pc:sldLayoutChg chg="modSp">
          <pc:chgData name="Дарина Кремчеева" userId="a5032c05ce891772" providerId="LiveId" clId="{52B234D3-8B05-40D6-9BE7-D0959B220E21}" dt="2022-03-21T11:38:04.838" v="1"/>
          <pc:sldLayoutMkLst>
            <pc:docMk/>
            <pc:sldMasterMk cId="2346638320" sldId="2147483648"/>
            <pc:sldLayoutMk cId="3796653791" sldId="2147483657"/>
          </pc:sldLayoutMkLst>
          <pc:spChg chg="mod">
            <ac:chgData name="Дарина Кремчеева" userId="a5032c05ce891772" providerId="LiveId" clId="{52B234D3-8B05-40D6-9BE7-D0959B220E21}" dt="2022-03-21T11:38:04.838" v="1"/>
            <ac:spMkLst>
              <pc:docMk/>
              <pc:sldMasterMk cId="2346638320" sldId="2147483648"/>
              <pc:sldLayoutMk cId="3796653791" sldId="2147483657"/>
              <ac:spMk id="2" creationId="{92181A8A-EA64-4AB1-A62B-F31EC2A2B148}"/>
            </ac:spMkLst>
          </pc:spChg>
          <pc:spChg chg="mod">
            <ac:chgData name="Дарина Кремчеева" userId="a5032c05ce891772" providerId="LiveId" clId="{52B234D3-8B05-40D6-9BE7-D0959B220E21}" dt="2022-03-21T11:38:04.838" v="1"/>
            <ac:spMkLst>
              <pc:docMk/>
              <pc:sldMasterMk cId="2346638320" sldId="2147483648"/>
              <pc:sldLayoutMk cId="3796653791" sldId="2147483657"/>
              <ac:spMk id="3" creationId="{1ADED7B9-7805-4DBE-8784-E969C6EC2BC7}"/>
            </ac:spMkLst>
          </pc:spChg>
          <pc:spChg chg="mod">
            <ac:chgData name="Дарина Кремчеева" userId="a5032c05ce891772" providerId="LiveId" clId="{52B234D3-8B05-40D6-9BE7-D0959B220E21}" dt="2022-03-21T11:38:04.838" v="1"/>
            <ac:spMkLst>
              <pc:docMk/>
              <pc:sldMasterMk cId="2346638320" sldId="2147483648"/>
              <pc:sldLayoutMk cId="3796653791" sldId="2147483657"/>
              <ac:spMk id="4" creationId="{FBE7F11B-77F2-416B-830C-E32CCF154AC2}"/>
            </ac:spMkLst>
          </pc:spChg>
        </pc:sldLayoutChg>
        <pc:sldLayoutChg chg="modSp">
          <pc:chgData name="Дарина Кремчеева" userId="a5032c05ce891772" providerId="LiveId" clId="{52B234D3-8B05-40D6-9BE7-D0959B220E21}" dt="2022-03-21T11:38:04.838" v="1"/>
          <pc:sldLayoutMkLst>
            <pc:docMk/>
            <pc:sldMasterMk cId="2346638320" sldId="2147483648"/>
            <pc:sldLayoutMk cId="2638611071" sldId="2147483659"/>
          </pc:sldLayoutMkLst>
          <pc:spChg chg="mod">
            <ac:chgData name="Дарина Кремчеева" userId="a5032c05ce891772" providerId="LiveId" clId="{52B234D3-8B05-40D6-9BE7-D0959B220E21}" dt="2022-03-21T11:38:04.838" v="1"/>
            <ac:spMkLst>
              <pc:docMk/>
              <pc:sldMasterMk cId="2346638320" sldId="2147483648"/>
              <pc:sldLayoutMk cId="2638611071" sldId="2147483659"/>
              <ac:spMk id="2" creationId="{76854C1F-7A58-4129-BE94-1BB57D47D020}"/>
            </ac:spMkLst>
          </pc:spChg>
          <pc:spChg chg="mod">
            <ac:chgData name="Дарина Кремчеева" userId="a5032c05ce891772" providerId="LiveId" clId="{52B234D3-8B05-40D6-9BE7-D0959B220E21}" dt="2022-03-21T11:38:04.838" v="1"/>
            <ac:spMkLst>
              <pc:docMk/>
              <pc:sldMasterMk cId="2346638320" sldId="2147483648"/>
              <pc:sldLayoutMk cId="2638611071" sldId="2147483659"/>
              <ac:spMk id="3" creationId="{EA8BC2CF-8171-4D50-82EC-F4E8F7C73625}"/>
            </ac:spMkLst>
          </pc:spChg>
        </pc:sldLayoutChg>
      </pc:sldMasterChg>
      <pc:sldMasterChg chg="setBg">
        <pc:chgData name="Дарина Кремчеева" userId="a5032c05ce891772" providerId="LiveId" clId="{52B234D3-8B05-40D6-9BE7-D0959B220E21}" dt="2022-03-21T11:44:37.394" v="34"/>
        <pc:sldMasterMkLst>
          <pc:docMk/>
          <pc:sldMasterMk cId="559522409" sldId="2147483720"/>
        </pc:sldMasterMkLst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94066DC7-B19C-4580-AA38-B4B09AB1D6A9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07ADA500-E977-4280-9B96-9008595F8F7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71476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66DC7-B19C-4580-AA38-B4B09AB1D6A9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A500-E977-4280-9B96-9008595F8F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8904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66DC7-B19C-4580-AA38-B4B09AB1D6A9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A500-E977-4280-9B96-9008595F8F7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562156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66DC7-B19C-4580-AA38-B4B09AB1D6A9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A500-E977-4280-9B96-9008595F8F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8071653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66DC7-B19C-4580-AA38-B4B09AB1D6A9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A500-E977-4280-9B96-9008595F8F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22431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66DC7-B19C-4580-AA38-B4B09AB1D6A9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A500-E977-4280-9B96-9008595F8F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8900067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66DC7-B19C-4580-AA38-B4B09AB1D6A9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A500-E977-4280-9B96-9008595F8F7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44911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66DC7-B19C-4580-AA38-B4B09AB1D6A9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A500-E977-4280-9B96-9008595F8F7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8738830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66DC7-B19C-4580-AA38-B4B09AB1D6A9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A500-E977-4280-9B96-9008595F8F7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82216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66DC7-B19C-4580-AA38-B4B09AB1D6A9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A500-E977-4280-9B96-9008595F8F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6047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66DC7-B19C-4580-AA38-B4B09AB1D6A9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A500-E977-4280-9B96-9008595F8F7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599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957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66DC7-B19C-4580-AA38-B4B09AB1D6A9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A500-E977-4280-9B96-9008595F8F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2582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66DC7-B19C-4580-AA38-B4B09AB1D6A9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A500-E977-4280-9B96-9008595F8F7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755914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66DC7-B19C-4580-AA38-B4B09AB1D6A9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A500-E977-4280-9B96-9008595F8F7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21976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66DC7-B19C-4580-AA38-B4B09AB1D6A9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A500-E977-4280-9B96-9008595F8F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25106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66DC7-B19C-4580-AA38-B4B09AB1D6A9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A500-E977-4280-9B96-9008595F8F7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49497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66DC7-B19C-4580-AA38-B4B09AB1D6A9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DA500-E977-4280-9B96-9008595F8F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4960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4066DC7-B19C-4580-AA38-B4B09AB1D6A9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7ADA500-E977-4280-9B96-9008595F8F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2606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  <p:sldLayoutId id="2147483888" r:id="rId12"/>
    <p:sldLayoutId id="2147483889" r:id="rId13"/>
    <p:sldLayoutId id="2147483890" r:id="rId14"/>
    <p:sldLayoutId id="2147483891" r:id="rId15"/>
    <p:sldLayoutId id="2147483892" r:id="rId16"/>
    <p:sldLayoutId id="214748389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A08215A-3910-4585-A36B-E3ACD4F4D4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5242" y="675249"/>
            <a:ext cx="5908431" cy="3274255"/>
          </a:xfrm>
        </p:spPr>
        <p:txBody>
          <a:bodyPr/>
          <a:lstStyle/>
          <a:p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Видные общественные</a:t>
            </a:r>
            <a:b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деятели       </a:t>
            </a:r>
            <a:b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мордовского края в 19 веке</a:t>
            </a:r>
            <a:r>
              <a:rPr lang="ru-RU" sz="3600" dirty="0">
                <a:solidFill>
                  <a:srgbClr val="C00000"/>
                </a:solidFill>
              </a:rPr>
              <a:t/>
            </a:r>
            <a:br>
              <a:rPr lang="ru-RU" sz="3600" dirty="0">
                <a:solidFill>
                  <a:srgbClr val="C00000"/>
                </a:solidFill>
              </a:rPr>
            </a:br>
            <a:endParaRPr lang="ru-RU" sz="3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C17D1395-59C0-480F-8CA4-B877156AD9BF}"/>
              </a:ext>
            </a:extLst>
          </p:cNvPr>
          <p:cNvSpPr txBox="1"/>
          <p:nvPr/>
        </p:nvSpPr>
        <p:spPr>
          <a:xfrm>
            <a:off x="379828" y="6091311"/>
            <a:ext cx="3601329" cy="766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4C24017-DFD0-4923-A2D1-0D60E49C45C4}"/>
              </a:ext>
            </a:extLst>
          </p:cNvPr>
          <p:cNvSpPr txBox="1"/>
          <p:nvPr/>
        </p:nvSpPr>
        <p:spPr>
          <a:xfrm>
            <a:off x="1223889" y="5514535"/>
            <a:ext cx="2757268" cy="88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53845D2-DD6F-4EB1-9B29-F1A7A1F47616}"/>
              </a:ext>
            </a:extLst>
          </p:cNvPr>
          <p:cNvSpPr txBox="1"/>
          <p:nvPr/>
        </p:nvSpPr>
        <p:spPr>
          <a:xfrm>
            <a:off x="618978" y="5627077"/>
            <a:ext cx="3179299" cy="9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FC9866F-39EE-439E-84D6-B33671D96B24}"/>
              </a:ext>
            </a:extLst>
          </p:cNvPr>
          <p:cNvSpPr txBox="1"/>
          <p:nvPr/>
        </p:nvSpPr>
        <p:spPr>
          <a:xfrm>
            <a:off x="211014" y="5767252"/>
            <a:ext cx="60172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Кремчеева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Дарина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ученица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8«Б»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класса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МОУ СОШ № 28, г.Саранск, Республика Мордовия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xmlns="" id="{4F4F95A2-1397-41C2-AD81-EA7D8A6908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3200" y="215362"/>
            <a:ext cx="1754823" cy="209701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>
            <a:extLst>
              <a:ext uri="{FF2B5EF4-FFF2-40B4-BE49-F238E27FC236}">
                <a16:creationId xmlns:a16="http://schemas.microsoft.com/office/drawing/2014/main" xmlns="" id="{8B5520A4-EBEB-4F6B-9524-675CFDF41C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526996" y="3587261"/>
            <a:ext cx="2372076" cy="301709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xmlns="" id="{9BE4D50A-B59B-4213-9201-42E9968458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-2332"/>
          <a:stretch/>
        </p:blipFill>
        <p:spPr bwMode="auto">
          <a:xfrm>
            <a:off x="6852752" y="0"/>
            <a:ext cx="2168048" cy="268692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544036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xmlns="" id="{E7323257-9290-431E-B719-7FE2C30C33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1976" y="2893473"/>
            <a:ext cx="7380043" cy="3085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723F87D4-15BB-433F-A374-EBCAA3D1F3E2}"/>
              </a:ext>
            </a:extLst>
          </p:cNvPr>
          <p:cNvSpPr txBox="1"/>
          <p:nvPr/>
        </p:nvSpPr>
        <p:spPr>
          <a:xfrm>
            <a:off x="1000177" y="1012875"/>
            <a:ext cx="714363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b="0" i="0" dirty="0">
                <a:solidFill>
                  <a:srgbClr val="3A3A3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Достойной данью памяти Степана Дмитриевича </a:t>
            </a:r>
            <a:r>
              <a:rPr lang="ru-RU" sz="2400" b="0" i="0" dirty="0" err="1">
                <a:solidFill>
                  <a:srgbClr val="3A3A3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Эрьзи</a:t>
            </a:r>
            <a:r>
              <a:rPr lang="ru-RU" sz="2400" b="0" i="0" dirty="0">
                <a:solidFill>
                  <a:srgbClr val="3A3A3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является Мордовский республиканский музей, носящий его имя и обладающий самой большой (свыше 200 работ)  коллекцией его скульптур.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970410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90B8A346-7F0C-4327-A833-047B5C9E315D}"/>
              </a:ext>
            </a:extLst>
          </p:cNvPr>
          <p:cNvSpPr txBox="1"/>
          <p:nvPr/>
        </p:nvSpPr>
        <p:spPr>
          <a:xfrm>
            <a:off x="2286001" y="555416"/>
            <a:ext cx="4853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Галерея работ </a:t>
            </a:r>
            <a:r>
              <a:rPr lang="ru-RU" sz="36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Эрьзи</a:t>
            </a:r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xmlns="" id="{286851F7-64A0-4E39-B671-E7733C9445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88787" y="2352127"/>
            <a:ext cx="2391507" cy="39504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>
            <a:extLst>
              <a:ext uri="{FF2B5EF4-FFF2-40B4-BE49-F238E27FC236}">
                <a16:creationId xmlns:a16="http://schemas.microsoft.com/office/drawing/2014/main" xmlns="" id="{40D712CA-43F9-44FB-91D0-51F7A969B2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05373" y="2249051"/>
            <a:ext cx="2391507" cy="37162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>
            <a:extLst>
              <a:ext uri="{FF2B5EF4-FFF2-40B4-BE49-F238E27FC236}">
                <a16:creationId xmlns:a16="http://schemas.microsoft.com/office/drawing/2014/main" xmlns="" id="{81E694AF-6AD6-4FDD-98A6-9D58B43EEA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9402" y="2380196"/>
            <a:ext cx="2454306" cy="3716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A22C370-A423-446F-B0F2-123BF56682C0}"/>
              </a:ext>
            </a:extLst>
          </p:cNvPr>
          <p:cNvSpPr txBox="1"/>
          <p:nvPr/>
        </p:nvSpPr>
        <p:spPr>
          <a:xfrm>
            <a:off x="379831" y="1787386"/>
            <a:ext cx="3010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«Автопортрет»(1908)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B7BAF09-EECB-4EDD-ADD1-4D24D6660BC7}"/>
              </a:ext>
            </a:extLst>
          </p:cNvPr>
          <p:cNvSpPr txBox="1"/>
          <p:nvPr/>
        </p:nvSpPr>
        <p:spPr>
          <a:xfrm>
            <a:off x="3643532" y="1529793"/>
            <a:ext cx="23915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«Женщина в шляпе»(1910)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E2F34D3-5D9B-4FBA-B89B-E111FD57151C}"/>
              </a:ext>
            </a:extLst>
          </p:cNvPr>
          <p:cNvSpPr txBox="1"/>
          <p:nvPr/>
        </p:nvSpPr>
        <p:spPr>
          <a:xfrm>
            <a:off x="5613010" y="1726439"/>
            <a:ext cx="3263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«Голова Христа»(1915)</a:t>
            </a:r>
          </a:p>
        </p:txBody>
      </p:sp>
    </p:spTree>
    <p:extLst>
      <p:ext uri="{BB962C8B-B14F-4D97-AF65-F5344CB8AC3E}">
        <p14:creationId xmlns:p14="http://schemas.microsoft.com/office/powerpoint/2010/main" xmlns="" val="33529896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xmlns="" id="{D87691F9-AF67-4EDA-8D1E-A0BFB510F7A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85299" y="2103119"/>
            <a:ext cx="2604584" cy="35777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>
            <a:extLst>
              <a:ext uri="{FF2B5EF4-FFF2-40B4-BE49-F238E27FC236}">
                <a16:creationId xmlns:a16="http://schemas.microsoft.com/office/drawing/2014/main" xmlns="" id="{384CE3AF-BD03-40B0-B66B-D837B02AB8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646371" y="2103119"/>
            <a:ext cx="3012330" cy="37842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>
            <a:extLst>
              <a:ext uri="{FF2B5EF4-FFF2-40B4-BE49-F238E27FC236}">
                <a16:creationId xmlns:a16="http://schemas.microsoft.com/office/drawing/2014/main" xmlns="" id="{57A4D639-D068-4102-8A03-850EA411FF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79298" y="2461543"/>
            <a:ext cx="2467073" cy="39284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D4EC032-BF90-4A9C-A134-79BA1A213F47}"/>
              </a:ext>
            </a:extLst>
          </p:cNvPr>
          <p:cNvSpPr txBox="1"/>
          <p:nvPr/>
        </p:nvSpPr>
        <p:spPr>
          <a:xfrm>
            <a:off x="3006064" y="1556993"/>
            <a:ext cx="28135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«Мужество»(1932)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B4F48AE-5606-4201-A5C8-9922FC6422EA}"/>
              </a:ext>
            </a:extLst>
          </p:cNvPr>
          <p:cNvSpPr txBox="1"/>
          <p:nvPr/>
        </p:nvSpPr>
        <p:spPr>
          <a:xfrm>
            <a:off x="574714" y="1326162"/>
            <a:ext cx="2604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«Эрзянка»(1915</a:t>
            </a:r>
            <a:r>
              <a:rPr lang="ru-RU" dirty="0"/>
              <a:t>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514B3106-DB94-444C-A0AE-C44F7A28B2E2}"/>
              </a:ext>
            </a:extLst>
          </p:cNvPr>
          <p:cNvSpPr txBox="1"/>
          <p:nvPr/>
        </p:nvSpPr>
        <p:spPr>
          <a:xfrm>
            <a:off x="5694467" y="1326161"/>
            <a:ext cx="31468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Леда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лебедь»(1929)</a:t>
            </a:r>
          </a:p>
        </p:txBody>
      </p:sp>
    </p:spTree>
    <p:extLst>
      <p:ext uri="{BB962C8B-B14F-4D97-AF65-F5344CB8AC3E}">
        <p14:creationId xmlns:p14="http://schemas.microsoft.com/office/powerpoint/2010/main" xmlns="" val="17790155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5472544-1E32-4780-99A9-AD0599A2DA7F}"/>
              </a:ext>
            </a:extLst>
          </p:cNvPr>
          <p:cNvSpPr txBox="1"/>
          <p:nvPr/>
        </p:nvSpPr>
        <p:spPr>
          <a:xfrm>
            <a:off x="520504" y="1896020"/>
            <a:ext cx="479043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Среди выдающихся литературных деятелей прошлого видное место занимает </a:t>
            </a:r>
            <a:r>
              <a:rPr lang="ru-RU" sz="2400" b="0" i="0" dirty="0" err="1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Н.П.Огарёв</a:t>
            </a:r>
            <a:r>
              <a:rPr lang="ru-RU" sz="24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Поэт и музыкант, философ и экономист, публицист и революционный деятель, он заслуживает пристального внимания исследователей, хотя долгое время в дореволюционную эпоху его творения не находили должного признания.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D4FB653C-C004-4099-856E-CFEAA59C71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310942" y="1697055"/>
            <a:ext cx="3171877" cy="398019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599CCBF-6A0B-4F0F-BF43-51B8ADDC908B}"/>
              </a:ext>
            </a:extLst>
          </p:cNvPr>
          <p:cNvSpPr txBox="1"/>
          <p:nvPr/>
        </p:nvSpPr>
        <p:spPr>
          <a:xfrm>
            <a:off x="1456006" y="773725"/>
            <a:ext cx="67946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Николай Платонович Огарев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838013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947FC85C-908C-41F2-B52B-DC11E9EE2E56}"/>
              </a:ext>
            </a:extLst>
          </p:cNvPr>
          <p:cNvSpPr txBox="1"/>
          <p:nvPr/>
        </p:nvSpPr>
        <p:spPr>
          <a:xfrm>
            <a:off x="1237956" y="982176"/>
            <a:ext cx="656961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0" i="0" dirty="0">
                <a:solidFill>
                  <a:srgbClr val="181818"/>
                </a:solidFill>
                <a:effectLst/>
                <a:latin typeface="Open Sans"/>
              </a:rPr>
              <a:t>В </a:t>
            </a:r>
            <a:r>
              <a:rPr lang="ru-RU" sz="24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многогранном творчестве Николая Платоновича Огарёва, выдающегося русского поэта-демократа, хорошо просматривается ведущее направление – гражданское. Но также часто встречается философская и политическая лирики. На поэзию Огарева заметное влияние оказало его публицистическое творчество. Вливаясь в ряды поэтов, чье творчество определили эстетические принципы «натуральной школы», Огарев вместе с тем предстает перед читателями и как «чистый» лирик, разрабатывая темы, характерные для эстетики «чистого искусства».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71494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xmlns="" id="{599C9975-9207-417C-A6EF-751C6EBFCF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768947" y="1287193"/>
            <a:ext cx="3528136" cy="4283613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E5ED498-70DC-4A57-81C0-F86E7BF87527}"/>
              </a:ext>
            </a:extLst>
          </p:cNvPr>
          <p:cNvSpPr txBox="1"/>
          <p:nvPr/>
        </p:nvSpPr>
        <p:spPr>
          <a:xfrm>
            <a:off x="717452" y="1702191"/>
            <a:ext cx="365760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Саранске практически каждый знает, кто такой Николай Платонович Огарев. В честь писателя назван Мордовский государственный университет, возле которого стоит его памятник.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184141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xmlns="" id="{1C951F08-6BF0-4731-937E-958613C1D04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427871" y="2142027"/>
            <a:ext cx="6513342" cy="4154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970E829-69E1-42EA-A72E-2B3EEDE3EED0}"/>
              </a:ext>
            </a:extLst>
          </p:cNvPr>
          <p:cNvSpPr txBox="1"/>
          <p:nvPr/>
        </p:nvSpPr>
        <p:spPr>
          <a:xfrm>
            <a:off x="1617785" y="696351"/>
            <a:ext cx="69494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Мордовский государственный университет им Н.П. Огарева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97388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E96C5F36-F69C-4495-863B-C7E13F9CF087}"/>
              </a:ext>
            </a:extLst>
          </p:cNvPr>
          <p:cNvSpPr txBox="1"/>
          <p:nvPr/>
        </p:nvSpPr>
        <p:spPr>
          <a:xfrm>
            <a:off x="675249" y="970670"/>
            <a:ext cx="762469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0" i="0" dirty="0">
                <a:solidFill>
                  <a:srgbClr val="2C2D2E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«Великий человек велик тем, что у него есть особенности, делающие его наиболее способным для служения великим общественным нуждам своего времени... Великий человек является именно начинателем, потому что он видит дальше других и хочет сильнее других. Он решает научные задачи, поставленные на очередь предыдущим ходом умственного развития общества; он указывает новые общественные нужды, созданные предыдущим развитием общественных отношений; он берет на себя почин удовлетворения этих нужд». </a:t>
            </a:r>
          </a:p>
          <a:p>
            <a:r>
              <a:rPr lang="ru-RU" sz="2400" dirty="0">
                <a:solidFill>
                  <a:srgbClr val="2C2D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Г. В. Плеханов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7613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2C14C7D-33E1-4548-A21E-8364BA6678DA}"/>
              </a:ext>
            </a:extLst>
          </p:cNvPr>
          <p:cNvSpPr txBox="1"/>
          <p:nvPr/>
        </p:nvSpPr>
        <p:spPr>
          <a:xfrm>
            <a:off x="1687792" y="628651"/>
            <a:ext cx="7076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0" i="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Макар </a:t>
            </a:r>
            <a:r>
              <a:rPr lang="ru-RU" sz="3600" b="0" i="0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Евсевьевич</a:t>
            </a:r>
            <a:r>
              <a:rPr lang="ru-RU" sz="3600" b="0" i="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0" i="0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Евсевьев</a:t>
            </a:r>
            <a:endParaRPr lang="ru-RU" sz="3600" b="0" i="0" dirty="0"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7D4EA91F-724C-4B63-BB9A-AFCD405CCC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9406" y="1894024"/>
            <a:ext cx="2612742" cy="3351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03A5B2C-D8A7-490F-B51E-0D9896846952}"/>
              </a:ext>
            </a:extLst>
          </p:cNvPr>
          <p:cNvSpPr txBox="1"/>
          <p:nvPr/>
        </p:nvSpPr>
        <p:spPr>
          <a:xfrm>
            <a:off x="643597" y="1894024"/>
            <a:ext cx="515580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Макар </a:t>
            </a:r>
            <a:r>
              <a:rPr lang="ru-RU" sz="2400" b="1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Евсевьев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выдающийся мордовский ученый, прогрессивный общественный деятель науки и культуры своего времени. Он внес уникальный вклад в развитие этнографии, фольклористики, языкознания и музееведения.</a:t>
            </a:r>
          </a:p>
          <a:p>
            <a:r>
              <a:rPr lang="ru-RU" sz="24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именем </a:t>
            </a:r>
            <a:r>
              <a:rPr lang="ru-RU" sz="2400" b="0" i="0" dirty="0" err="1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Евсевьева</a:t>
            </a:r>
            <a:r>
              <a:rPr lang="ru-RU" sz="24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связан новый этап в развитии мордовской письменности, национального языкознания.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4075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914C94BA-67AF-44CD-941A-224303CF95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02788" y="1806039"/>
            <a:ext cx="6576645" cy="4326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AF755A75-7832-4B0B-918F-991F674DD7E3}"/>
              </a:ext>
            </a:extLst>
          </p:cNvPr>
          <p:cNvSpPr txBox="1"/>
          <p:nvPr/>
        </p:nvSpPr>
        <p:spPr>
          <a:xfrm>
            <a:off x="1202788" y="725221"/>
            <a:ext cx="7047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C00000"/>
                </a:solidFill>
              </a:rPr>
              <a:t> МГПУ ИМ. М.Е. ЕВСЕВЬЕВА</a:t>
            </a:r>
          </a:p>
        </p:txBody>
      </p:sp>
    </p:spTree>
    <p:extLst>
      <p:ext uri="{BB962C8B-B14F-4D97-AF65-F5344CB8AC3E}">
        <p14:creationId xmlns:p14="http://schemas.microsoft.com/office/powerpoint/2010/main" xmlns="" val="9145185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xmlns="" id="{1E856E11-D175-48D9-BC0A-FB4C599E27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27982" y="3814670"/>
            <a:ext cx="1851784" cy="253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увеличить">
            <a:extLst>
              <a:ext uri="{FF2B5EF4-FFF2-40B4-BE49-F238E27FC236}">
                <a16:creationId xmlns:a16="http://schemas.microsoft.com/office/drawing/2014/main" xmlns="" id="{C8924B44-76BA-4978-B5BB-7F71C74369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82568" y="3644233"/>
            <a:ext cx="1909007" cy="2676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DFA84414-1ACC-4259-B27F-81C3E7A5BFDC}"/>
              </a:ext>
            </a:extLst>
          </p:cNvPr>
          <p:cNvSpPr txBox="1"/>
          <p:nvPr/>
        </p:nvSpPr>
        <p:spPr>
          <a:xfrm>
            <a:off x="703384" y="537589"/>
            <a:ext cx="797638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Arimo"/>
              </a:rPr>
              <a:t> 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основе изучения живого разговорного языка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Евсевьев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создал </a:t>
            </a:r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«Образцы мордовской словесности»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(1896), написал </a:t>
            </a:r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буквари для мордвы-эрзи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(1892)</a:t>
            </a:r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описал </a:t>
            </a:r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«Мордовскую свадьбу» 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(1892). Позднее опубликовал монографию </a:t>
            </a:r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«Основы мордовской грамматики»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(1928</a:t>
            </a:r>
            <a:r>
              <a:rPr lang="ru-RU" b="0" i="0" dirty="0">
                <a:solidFill>
                  <a:srgbClr val="000000"/>
                </a:solidFill>
                <a:effectLst/>
                <a:latin typeface="Arimo"/>
              </a:rPr>
              <a:t>).</a:t>
            </a:r>
            <a:endParaRPr lang="ru-RU" dirty="0"/>
          </a:p>
        </p:txBody>
      </p:sp>
      <p:pic>
        <p:nvPicPr>
          <p:cNvPr id="3084" name="Picture 12">
            <a:extLst>
              <a:ext uri="{FF2B5EF4-FFF2-40B4-BE49-F238E27FC236}">
                <a16:creationId xmlns:a16="http://schemas.microsoft.com/office/drawing/2014/main" xmlns="" id="{93ACF815-056D-4CB8-99EB-91FC95DFF8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4643" y="2662466"/>
            <a:ext cx="1909007" cy="284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>
            <a:extLst>
              <a:ext uri="{FF2B5EF4-FFF2-40B4-BE49-F238E27FC236}">
                <a16:creationId xmlns:a16="http://schemas.microsoft.com/office/drawing/2014/main" xmlns="" id="{5BD3A1ED-2B21-4689-B651-C0345ED8FF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20735" y="2566030"/>
            <a:ext cx="1909007" cy="2586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749258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38C1FC2A-168E-4AFD-B58D-A42301031945}"/>
              </a:ext>
            </a:extLst>
          </p:cNvPr>
          <p:cNvSpPr txBox="1"/>
          <p:nvPr/>
        </p:nvSpPr>
        <p:spPr>
          <a:xfrm>
            <a:off x="1033975" y="1096504"/>
            <a:ext cx="707604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Евсевьев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был первым национальным фотографом-ученым, зафиксировавшим многообразие бытовой культуры мордвы. Он участвовал во Всероссийской промышленно-художественной выставке в Нижнем Новгороде (1896), Всемирной выставке в Париже, на которой был удостоен золотой медали. После февральской революции 1917 года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Евсевьев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выступил инициатором создания Мордовского культурно-просветительного общества, был соавтором </a:t>
            </a:r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«Обращения к мордовскому народу». 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10 мая 1931 года Макар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Евсевьевич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Евсевьев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скончался. Его похоронили на Арском кладбище в Казани.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82582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A50A4AD3-E8ED-4900-B051-E854F69FBC45}"/>
              </a:ext>
            </a:extLst>
          </p:cNvPr>
          <p:cNvSpPr txBox="1"/>
          <p:nvPr/>
        </p:nvSpPr>
        <p:spPr>
          <a:xfrm>
            <a:off x="1055077" y="436098"/>
            <a:ext cx="7104185" cy="618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508D56B-0CDE-4FA5-AC11-B7E7E70AF0C3}"/>
              </a:ext>
            </a:extLst>
          </p:cNvPr>
          <p:cNvSpPr txBox="1"/>
          <p:nvPr/>
        </p:nvSpPr>
        <p:spPr>
          <a:xfrm>
            <a:off x="562707" y="745587"/>
            <a:ext cx="808892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год 140-летия (2004) со дня рождения М. Е. </a:t>
            </a:r>
            <a:r>
              <a:rPr lang="ru-RU" sz="24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Евсевьева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объявленного в Мордовии </a:t>
            </a:r>
            <a:r>
              <a:rPr lang="ru-RU" sz="2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Годом мордовского национального просветительства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состоялось перезахоронение праха ученого-просветителя на мемориальном кладбище города Саранска. Мордовский народ глубоко чтит память своего первого просветителя. Имя М. Е. </a:t>
            </a:r>
            <a:r>
              <a:rPr lang="ru-RU" sz="24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Евсевьева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присвоено Мордовскому государственному педагогическому институту, библиотеке, улице г. Саранска, также </a:t>
            </a:r>
            <a:r>
              <a:rPr lang="ru-RU" sz="24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Малокармалинской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средней школе </a:t>
            </a:r>
            <a:r>
              <a:rPr lang="ru-RU" sz="24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Ибресинского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Чувашской Республики, здесь же воздвигнут памятник и организован музей им. </a:t>
            </a:r>
            <a:r>
              <a:rPr lang="ru-RU" sz="24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Евсевьева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Наш земляк награжден орденами Святого Станислава, Святой Анны.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96545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C4EC539-51DE-452E-A194-F501B34FC78A}"/>
              </a:ext>
            </a:extLst>
          </p:cNvPr>
          <p:cNvSpPr txBox="1"/>
          <p:nvPr/>
        </p:nvSpPr>
        <p:spPr>
          <a:xfrm>
            <a:off x="717453" y="2082018"/>
            <a:ext cx="464605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proxima_nova"/>
              </a:rPr>
              <a:t> </a:t>
            </a:r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Степан Дмитриевич </a:t>
            </a:r>
            <a:r>
              <a:rPr lang="ru-RU" sz="2400" b="1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Эрьзя</a:t>
            </a:r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(настоящая фамилия — Нефёдов) — российский и советский художник, ваятель, мастер скульптуры из дерева, представитель стиля модерн. Псевдоним отражает принадлежность художника к этнической группе эрзя (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эрьзя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в составе мордовских народов.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4" descr="Степан Дмитриевич Эрьзя(настоящая его фамилия Нефедов) родился 8 ноября 1876...">
            <a:extLst>
              <a:ext uri="{FF2B5EF4-FFF2-40B4-BE49-F238E27FC236}">
                <a16:creationId xmlns:a16="http://schemas.microsoft.com/office/drawing/2014/main" xmlns="" id="{7A2377CF-BD01-4311-B005-DF9A3A362D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363504" y="1835381"/>
            <a:ext cx="3063044" cy="3882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CB483F0-7611-4F0C-8DE8-E0F11DEA7D32}"/>
              </a:ext>
            </a:extLst>
          </p:cNvPr>
          <p:cNvSpPr txBox="1"/>
          <p:nvPr/>
        </p:nvSpPr>
        <p:spPr>
          <a:xfrm>
            <a:off x="1899139" y="667164"/>
            <a:ext cx="57114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0" i="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Степан Дмитриевич </a:t>
            </a:r>
            <a:r>
              <a:rPr lang="ru-RU" sz="3600" b="0" i="0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Эрьзя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54558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D45752A-7DD1-4038-AAB0-FA211F89C699}"/>
              </a:ext>
            </a:extLst>
          </p:cNvPr>
          <p:cNvSpPr txBox="1"/>
          <p:nvPr/>
        </p:nvSpPr>
        <p:spPr>
          <a:xfrm>
            <a:off x="914400" y="928468"/>
            <a:ext cx="686503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0" i="0" dirty="0">
                <a:solidFill>
                  <a:srgbClr val="3A3A3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Имя скульптора </a:t>
            </a:r>
            <a:r>
              <a:rPr lang="ru-RU" sz="2400" b="0" i="0" dirty="0" err="1">
                <a:solidFill>
                  <a:srgbClr val="3A3A3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Эрьзи</a:t>
            </a:r>
            <a:r>
              <a:rPr lang="ru-RU" sz="2400" b="0" i="0" dirty="0">
                <a:solidFill>
                  <a:srgbClr val="3A3A3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широко известно и в нашей стране, и за рубежом. В основу формирования уникального художественного дара Степана Нефедова легло все то, что было исконно присуще искусству древнего мордовского народа. Блестящие природные данные молодого скульптора получили развитие в Московском училище живописи, ваяния и зодчества. Скончался скульптор-</a:t>
            </a:r>
            <a:r>
              <a:rPr lang="ru-RU" sz="2400" b="0" i="0" dirty="0" err="1">
                <a:solidFill>
                  <a:srgbClr val="3A3A3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труженник</a:t>
            </a:r>
            <a:r>
              <a:rPr lang="ru-RU" sz="2400" b="0" i="0" dirty="0">
                <a:solidFill>
                  <a:srgbClr val="3A3A3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 декабре 1959 года за работой в своей мастерской. Его похоронили в Саранске, и хотя его прах теперь навечно связан с родной мордовской землей, его искусство, не знающее границ, принадлежит всему человечеству. 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64509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195</TotalTime>
  <Words>498</Words>
  <Application>Microsoft Office PowerPoint</Application>
  <PresentationFormat>Экран (4:3)</PresentationFormat>
  <Paragraphs>30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Натуральные материалы</vt:lpstr>
      <vt:lpstr>Видные общественные деятели        мордовского края в 19 веке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Дарина Кремчеева</dc:creator>
  <cp:lastModifiedBy>Рыжик</cp:lastModifiedBy>
  <cp:revision>17</cp:revision>
  <dcterms:created xsi:type="dcterms:W3CDTF">2022-03-21T11:34:01Z</dcterms:created>
  <dcterms:modified xsi:type="dcterms:W3CDTF">2023-04-17T04:32:31Z</dcterms:modified>
</cp:coreProperties>
</file>