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9F5F-C0FF-4B29-B6F2-3870537F9FE1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FB803-46FB-449F-8F27-5CDC616EDE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420EE-3F41-472C-A5E4-E4A41536BE5A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B8902-E1A5-4112-8147-537613C658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EDA27-41B9-4717-A82E-12A5F70F3AE3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F8A26-D5E6-4B62-ADCF-296AFBFBC3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60E96-4A96-45FE-AB2A-DA838DDC4BE0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0A69-B1C0-4D81-8377-7304163D6A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49D4E-F098-44EC-817E-AA5723563833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06915-5733-484B-A419-4198E9BBBE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DC2A1-5D1C-45D3-BF43-B9DEF68ABEA2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D2888-714B-4B90-9FA1-B48BA5119E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3A7E0-CE2F-448E-8FB1-253D3951A6D7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9E96E-BF80-49E0-88FE-44D0A2F820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C6258-4FC9-4E86-B23D-619B4361BF19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15757-1707-4858-861F-3457EB743F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54388-3603-45BA-9F13-A4061889D455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138BC-0D77-4787-A4AE-A23F7E4D10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7BA5F-50A5-4D9B-89DB-63EF6E1F4146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5017F-806A-4E33-83CA-B36FDC64DB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D2CF3-4E6D-43F9-90DC-588A196159FB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635B9-E590-4635-94B2-0ED51BDF9B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chemeClr val="accent4">
                <a:lumMod val="60000"/>
                <a:lumOff val="40000"/>
                <a:alpha val="63000"/>
              </a:schemeClr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9130EA-AFEF-4631-8676-100BDA3BB41F}" type="datetimeFigureOut">
              <a:rPr lang="ru-RU"/>
              <a:pPr>
                <a:defRPr/>
              </a:pPr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0D2415-0BF5-4652-AFC2-B7FF5B7FDB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Подростковая мода</a:t>
            </a:r>
          </a:p>
        </p:txBody>
      </p:sp>
      <p:pic>
        <p:nvPicPr>
          <p:cNvPr id="2051" name="Содержимое 3" descr="granj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367213"/>
            <a:ext cx="3429000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3" descr="woman11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3250"/>
            <a:ext cx="2286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4" descr="1наа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5063" y="0"/>
            <a:ext cx="165893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6" descr="mod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979613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Хиппи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Хиппи- подростки и молодежь конца 1960-х  годов, призывавшие вернуться назад, к природе. Хиппи выступали за мир во всем мире, отращивали длинные волосы, путешествовали автостопом, ходили босиком и называли себя «Детьми цветов».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56352276_15644394_nashi_lapk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0" y="3929063"/>
            <a:ext cx="3905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tumblr_lezydzn1om1qfibfko1_40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2700"/>
            <a:ext cx="4533900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Одежда хиппи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88"/>
            <a:ext cx="8229600" cy="452596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Стиль "</a:t>
            </a:r>
            <a:r>
              <a:rPr lang="ru-RU" b="1" smtClean="0">
                <a:solidFill>
                  <a:srgbClr val="7030A0"/>
                </a:solidFill>
              </a:rPr>
              <a:t>хиппи</a:t>
            </a:r>
            <a:r>
              <a:rPr lang="ru-RU" smtClean="0">
                <a:solidFill>
                  <a:srgbClr val="7030A0"/>
                </a:solidFill>
              </a:rPr>
              <a:t>" - длинные распущенные волосы, джинсы, джинсовая куртка, иногда балахон неопределенного цвета, сумка, украшенная бисером или вышивкой. На руках — «феньки» (от англ. thing — вещь), т.е. самодельные браслеты или бусы, чаще всего из бисера, ниток, дерева или кожи</a:t>
            </a:r>
            <a:r>
              <a:rPr lang="ru-RU" smtClean="0"/>
              <a:t>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64d5f037fda048c59ec9015f15d9fe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0" y="2447925"/>
            <a:ext cx="66675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Панк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</a:rPr>
              <a:t>Стиль «</a:t>
            </a:r>
            <a:r>
              <a:rPr lang="ru-RU" b="1" dirty="0" smtClean="0">
                <a:solidFill>
                  <a:srgbClr val="7030A0"/>
                </a:solidFill>
              </a:rPr>
              <a:t>панк</a:t>
            </a:r>
            <a:r>
              <a:rPr lang="ru-RU" dirty="0" smtClean="0">
                <a:solidFill>
                  <a:srgbClr val="7030A0"/>
                </a:solidFill>
              </a:rPr>
              <a:t>» так же практически ушел из молодежной моды. Сегодня панка встретить можно скорее среди взрослых, кому за 30. Этому стилю присуща одежда темных цветов , узкая,  обычно кожаная с включением клепаного металла. Волосы панки расцвечивают всеми красками радуги и выстригают в виде ирокезов. Панки могут носить грим, к примеру, делая густые мазки вокруг глаз, или используя темную помаду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Панковская одежда</a:t>
            </a:r>
          </a:p>
        </p:txBody>
      </p:sp>
      <p:pic>
        <p:nvPicPr>
          <p:cNvPr id="4" name="Содержимое 3" descr="1250584820_0.209526001250584820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43313" y="2000250"/>
            <a:ext cx="2740025" cy="4525963"/>
          </a:xfrm>
        </p:spPr>
      </p:pic>
      <p:pic>
        <p:nvPicPr>
          <p:cNvPr id="5" name="Рисунок 4" descr="0141010955866323649_ED_HARDY_17LR333W_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1214438"/>
            <a:ext cx="28575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958f6307dcd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1214438"/>
            <a:ext cx="346075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islota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9900" y="2540000"/>
            <a:ext cx="35941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kislota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93900"/>
            <a:ext cx="35941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6643687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7030A0"/>
                </a:solidFill>
              </a:rPr>
              <a:t>«</a:t>
            </a:r>
            <a:r>
              <a:rPr lang="ru-RU" sz="3600" b="1" smtClean="0">
                <a:solidFill>
                  <a:srgbClr val="7030A0"/>
                </a:solidFill>
              </a:rPr>
              <a:t>Кислотный</a:t>
            </a:r>
            <a:r>
              <a:rPr lang="ru-RU" sz="3600" smtClean="0">
                <a:solidFill>
                  <a:srgbClr val="7030A0"/>
                </a:solidFill>
              </a:rPr>
              <a:t>» </a:t>
            </a:r>
            <a:r>
              <a:rPr lang="ru-RU" sz="3600" smtClean="0">
                <a:solidFill>
                  <a:srgbClr val="FFFF00"/>
                </a:solidFill>
              </a:rPr>
              <a:t>стиль, или стиль </a:t>
            </a:r>
            <a:r>
              <a:rPr lang="ru-RU" sz="3600" smtClean="0">
                <a:solidFill>
                  <a:srgbClr val="7030A0"/>
                </a:solidFill>
              </a:rPr>
              <a:t>«</a:t>
            </a:r>
            <a:r>
              <a:rPr lang="ru-RU" sz="3600" b="1" smtClean="0">
                <a:solidFill>
                  <a:srgbClr val="7030A0"/>
                </a:solidFill>
              </a:rPr>
              <a:t>хаус</a:t>
            </a:r>
            <a:r>
              <a:rPr lang="ru-RU" sz="3600" smtClean="0">
                <a:solidFill>
                  <a:srgbClr val="7030A0"/>
                </a:solidFill>
              </a:rPr>
              <a:t>». </a:t>
            </a:r>
            <a:r>
              <a:rPr lang="ru-RU" sz="3600" smtClean="0">
                <a:solidFill>
                  <a:srgbClr val="FFFF00"/>
                </a:solidFill>
              </a:rPr>
              <a:t>Почитатели этого стиля носят нейлоновые рубашки самых сумасшедших расцветок, обувь на высоченной платформе. Волосы у кислотников обесцвечены, коротко пострижены «ежиком» или полностью сбриты вместе с бровями. </a:t>
            </a:r>
            <a:endParaRPr lang="ru-RU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28875" y="214313"/>
            <a:ext cx="2428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Кислотный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014417996_7113b33a80_o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Гранж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564356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92D050"/>
                </a:solidFill>
              </a:rPr>
              <a:t>Стиль «</a:t>
            </a:r>
            <a:r>
              <a:rPr lang="ru-RU" b="1" smtClean="0">
                <a:solidFill>
                  <a:srgbClr val="92D050"/>
                </a:solidFill>
              </a:rPr>
              <a:t>гранж</a:t>
            </a:r>
            <a:r>
              <a:rPr lang="ru-RU" smtClean="0">
                <a:solidFill>
                  <a:srgbClr val="92D050"/>
                </a:solidFill>
              </a:rPr>
              <a:t>» пришел из 90-х годов прошлого века. Его отличительными особенностями являются длинные спутанные волосы и естественное, без всякой косметики лицо, растянутые свитеры неярких тонов, рваные джинсы или парусиновые мятые брюки и тяжелые ботинки. Из украшений — серьги-колечки, которые цепляют не только в уши, но и в нос, губы, брови.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gran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64368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21_1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87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Японский фрукт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9144000" cy="55721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</a:rPr>
              <a:t>Наиболее модным сейчас считается </a:t>
            </a:r>
            <a:r>
              <a:rPr lang="ru-RU" b="1" dirty="0" smtClean="0">
                <a:solidFill>
                  <a:srgbClr val="FFFF00"/>
                </a:solidFill>
              </a:rPr>
              <a:t>стиль Японский фрукт</a:t>
            </a:r>
            <a:r>
              <a:rPr lang="ru-RU" dirty="0" smtClean="0">
                <a:solidFill>
                  <a:srgbClr val="FFFF00"/>
                </a:solidFill>
              </a:rPr>
              <a:t>. Примерный перевод этого слова – милашка, </a:t>
            </a:r>
            <a:r>
              <a:rPr lang="ru-RU" dirty="0" err="1" smtClean="0">
                <a:solidFill>
                  <a:srgbClr val="FFFF00"/>
                </a:solidFill>
              </a:rPr>
              <a:t>очаровашка</a:t>
            </a:r>
            <a:r>
              <a:rPr lang="ru-RU" dirty="0" smtClean="0">
                <a:solidFill>
                  <a:srgbClr val="FFFF00"/>
                </a:solidFill>
              </a:rPr>
              <a:t>. Традиционно этот стиль больше присущ девочкам, они более раскрепощены в выборе одежды и в желании подчеркнуть свою индивидуальность и непохожесть на других.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</a:rPr>
              <a:t>Особенность этого стиля в невозможности тиражирования одежды, он на столько персонализирован, что образ невозможно повторить, можно создать свой, не менее уникальный. Чтобы выглядеть мило необходима швейная машинка, магазин </a:t>
            </a:r>
            <a:r>
              <a:rPr lang="ru-RU" dirty="0" err="1" smtClean="0">
                <a:solidFill>
                  <a:srgbClr val="FFFF00"/>
                </a:solidFill>
              </a:rPr>
              <a:t>секонд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хенд</a:t>
            </a:r>
            <a:r>
              <a:rPr lang="ru-RU" dirty="0" smtClean="0">
                <a:solidFill>
                  <a:srgbClr val="FFFF00"/>
                </a:solidFill>
              </a:rPr>
              <a:t> или ателье, где можно сшить одежду по своим эскизам, необычная одежда из дорогих магазинов.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2500306"/>
            <a:ext cx="8892480" cy="273921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i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Удачи в выборе стиля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Смелость города берет. Субкультуры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56435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Жизненная позиция молодых людей и подростков определяется термином нонконформизм. Субкультура в узком значении – это молодежное течение, противостоящие культуре «взрослых» , массовой культуре. Субкультуры возникли во второй половине ХХ века и постепенно стали превращаться в «Уличный стиль».К концу ХХ века уже не надо было вступать в какое-либо сообщество, чтобы одеваться так как тебе нравиться.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25" y="3000375"/>
            <a:ext cx="3000375" cy="1571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Стили</a:t>
            </a:r>
          </a:p>
        </p:txBody>
      </p:sp>
      <p:cxnSp>
        <p:nvCxnSpPr>
          <p:cNvPr id="10" name="Прямая со стрелкой 9"/>
          <p:cNvCxnSpPr>
            <a:stCxn id="4" idx="7"/>
          </p:cNvCxnSpPr>
          <p:nvPr/>
        </p:nvCxnSpPr>
        <p:spPr>
          <a:xfrm rot="5400000" flipH="1" flipV="1">
            <a:off x="5451476" y="2609850"/>
            <a:ext cx="444500" cy="796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3750469" y="2321719"/>
            <a:ext cx="928687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43563" y="4000500"/>
            <a:ext cx="785812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4929188" y="4643438"/>
            <a:ext cx="714375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2357438" y="3857625"/>
            <a:ext cx="428625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>
            <a:off x="2857500" y="2857500"/>
            <a:ext cx="928688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0800000" flipV="1">
            <a:off x="2500313" y="4286250"/>
            <a:ext cx="1428750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1000125" y="5000625"/>
            <a:ext cx="1214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Байкеры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000625" y="5286375"/>
            <a:ext cx="1071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Преппи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143000" y="3714750"/>
            <a:ext cx="1071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Модс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6143625" y="2500313"/>
            <a:ext cx="1285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Хиппи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214563" y="2286000"/>
            <a:ext cx="642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Хаус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000500" y="1571625"/>
            <a:ext cx="785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Гранж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500813" y="4286250"/>
            <a:ext cx="2071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Японский фрукт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2" grpId="0"/>
      <p:bldP spid="46" grpId="0"/>
      <p:bldP spid="47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b1318940274new_1155_0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92D050"/>
                </a:solidFill>
              </a:rPr>
              <a:t>Байкеры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Байкеры- одно из первых субкультурных движений. Сегодня это суровые большие дядьки в татуировках и кожаных куртках, а когда-то, после Второй мировой войны, американские подростки носились по дорогам на мотоциклах «Харлей Дэвидсон», надев «косые» летние куртки старших братьев, пришедших с войны победителями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Байкерская одежда</a:t>
            </a:r>
          </a:p>
        </p:txBody>
      </p:sp>
      <p:pic>
        <p:nvPicPr>
          <p:cNvPr id="4" name="Содержимое 3" descr="1b47e7076a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714875"/>
            <a:ext cx="4081463" cy="2143125"/>
          </a:xfrm>
        </p:spPr>
      </p:pic>
      <p:pic>
        <p:nvPicPr>
          <p:cNvPr id="5" name="Рисунок 4" descr="firstgear-rubber-overboot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1000125"/>
            <a:ext cx="3714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315-662-larg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14563"/>
            <a:ext cx="26431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woman11-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2214563"/>
            <a:ext cx="28575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0311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000125"/>
            <a:ext cx="9144000" cy="58578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92D050"/>
                </a:solidFill>
              </a:rPr>
              <a:t>Преппи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1143000"/>
            <a:ext cx="900112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92D050"/>
                </a:solidFill>
                <a:latin typeface="Calibri" pitchFamily="34" charset="0"/>
              </a:rPr>
              <a:t>Преппи- учащиеся и выпускники привилигированных американских школ и колледжей 1950- х годов. Пай-девочки, отличницы и скауты, хорошо воспитанные и   нацеленные на жизненный успех.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57938" cy="1000125"/>
          </a:xfrm>
        </p:spPr>
        <p:txBody>
          <a:bodyPr/>
          <a:lstStyle/>
          <a:p>
            <a:pPr eaLnBrk="1" hangingPunct="1"/>
            <a:r>
              <a:rPr lang="ru-RU" smtClean="0"/>
              <a:t>Одежда стиля преппи</a:t>
            </a:r>
          </a:p>
        </p:txBody>
      </p:sp>
      <p:pic>
        <p:nvPicPr>
          <p:cNvPr id="4" name="Содержимое 3" descr="nerdy-preppy-chic-fashion-madewell-fall-2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00188"/>
            <a:ext cx="3489325" cy="3954462"/>
          </a:xfrm>
        </p:spPr>
      </p:pic>
      <p:pic>
        <p:nvPicPr>
          <p:cNvPr id="5" name="Рисунок 4" descr="2н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2798763"/>
            <a:ext cx="3400425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наа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8613" y="0"/>
            <a:ext cx="246538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ara-spring-2010-ad-campaign-040210-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7325" y="0"/>
            <a:ext cx="5146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Модс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88"/>
            <a:ext cx="9144000" cy="507206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</a:t>
            </a:r>
            <a:r>
              <a:rPr lang="ru-RU" dirty="0" smtClean="0">
                <a:solidFill>
                  <a:srgbClr val="7030A0"/>
                </a:solidFill>
              </a:rPr>
              <a:t>60-е годы возникла субкультура «</a:t>
            </a:r>
            <a:r>
              <a:rPr lang="ru-RU" b="1" dirty="0" smtClean="0">
                <a:solidFill>
                  <a:srgbClr val="7030A0"/>
                </a:solidFill>
              </a:rPr>
              <a:t>Mods</a:t>
            </a:r>
            <a:r>
              <a:rPr lang="ru-RU" dirty="0" smtClean="0">
                <a:solidFill>
                  <a:srgbClr val="7030A0"/>
                </a:solidFill>
              </a:rPr>
              <a:t>». Их девиз - «умеренность и аккуратность!». Моды носили идеально сидящие костюмы, а также химическое чудо начала 60-х - белоснежные нейлоновые сорочки с узкими воротничками, тонкие галстуки, ботинки с узкими носами, куртки из искусственной кожи на молнии, аккуратные прически. В 1962 году последователями стиля Mods становятся легендарные «Beatles». Молодежная мода, бурно развивающаяся в это десятилетие, оказывает свое влияние и на классические дома Высокой моды.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od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0" y="2400300"/>
            <a:ext cx="32385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Одежда стиля Модс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7500938" cy="37147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Прически у модов были удлиненные. Волосы обрамляли лицо. Девушки носили юбки выше колен и свитера с глухими горловинами.  Прически были длинными, волосы обязательно прямыми. Девушки-моды любили тяжелую косметику и неяркую помаду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616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Подростковая мода</vt:lpstr>
      <vt:lpstr>Смелость города берет. Субкультуры</vt:lpstr>
      <vt:lpstr>Презентация PowerPoint</vt:lpstr>
      <vt:lpstr>Байкеры</vt:lpstr>
      <vt:lpstr>Байкерская одежда</vt:lpstr>
      <vt:lpstr>Преппи</vt:lpstr>
      <vt:lpstr>Одежда стиля преппи</vt:lpstr>
      <vt:lpstr>Модс</vt:lpstr>
      <vt:lpstr>Одежда стиля Модс</vt:lpstr>
      <vt:lpstr>Хиппи</vt:lpstr>
      <vt:lpstr>Одежда хиппи</vt:lpstr>
      <vt:lpstr>Панк</vt:lpstr>
      <vt:lpstr>Панковская одежда</vt:lpstr>
      <vt:lpstr>«Кислотный» стиль, или стиль «хаус». Почитатели этого стиля носят нейлоновые рубашки самых сумасшедших расцветок, обувь на высоченной платформе. Волосы у кислотников обесцвечены, коротко пострижены «ежиком» или полностью сбриты вместе с бровями. </vt:lpstr>
      <vt:lpstr>Гранж</vt:lpstr>
      <vt:lpstr>Презентация PowerPoint</vt:lpstr>
      <vt:lpstr>Японский фрукт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Подростковая мода</dc:title>
  <dc:creator>Татьяна</dc:creator>
  <cp:lastModifiedBy>Михаил</cp:lastModifiedBy>
  <cp:revision>40</cp:revision>
  <dcterms:modified xsi:type="dcterms:W3CDTF">2020-04-05T09:47:44Z</dcterms:modified>
</cp:coreProperties>
</file>