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96" r:id="rId2"/>
    <p:sldId id="272" r:id="rId3"/>
    <p:sldId id="278" r:id="rId4"/>
    <p:sldId id="258" r:id="rId5"/>
    <p:sldId id="293" r:id="rId6"/>
    <p:sldId id="273" r:id="rId7"/>
    <p:sldId id="283" r:id="rId8"/>
    <p:sldId id="284" r:id="rId9"/>
    <p:sldId id="279" r:id="rId10"/>
    <p:sldId id="294" r:id="rId11"/>
    <p:sldId id="295" r:id="rId12"/>
    <p:sldId id="307" r:id="rId13"/>
    <p:sldId id="297" r:id="rId14"/>
    <p:sldId id="270" r:id="rId15"/>
    <p:sldId id="309" r:id="rId16"/>
    <p:sldId id="298" r:id="rId17"/>
    <p:sldId id="301" r:id="rId18"/>
    <p:sldId id="266" r:id="rId19"/>
    <p:sldId id="289" r:id="rId20"/>
    <p:sldId id="308" r:id="rId21"/>
    <p:sldId id="300" r:id="rId2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446" y="102"/>
      </p:cViewPr>
      <p:guideLst>
        <p:guide orient="horz" pos="2160"/>
        <p:guide pos="384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906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492" y="2404534"/>
            <a:ext cx="63106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492" y="4050834"/>
            <a:ext cx="63106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942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609600"/>
            <a:ext cx="6984793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470400"/>
            <a:ext cx="6984793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323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09" y="609600"/>
            <a:ext cx="657648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9988" y="3632200"/>
            <a:ext cx="586992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470400"/>
            <a:ext cx="6984793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40269" y="790378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225571" y="2886556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4830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1931988"/>
            <a:ext cx="6984793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2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09" y="609600"/>
            <a:ext cx="657648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50332" y="4013200"/>
            <a:ext cx="6984794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40269" y="790378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25571" y="2886556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61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609600"/>
            <a:ext cx="697791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50332" y="4013200"/>
            <a:ext cx="6984794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18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42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3735" y="609600"/>
            <a:ext cx="1060104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0335" y="609600"/>
            <a:ext cx="5736372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02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2700868"/>
            <a:ext cx="6984793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016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335" y="2160589"/>
            <a:ext cx="3399528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35600" y="2160590"/>
            <a:ext cx="3399528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81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043" y="2160983"/>
            <a:ext cx="34008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043" y="2737246"/>
            <a:ext cx="3400819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4311" y="2160983"/>
            <a:ext cx="340081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34312" y="2737246"/>
            <a:ext cx="3400814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3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609600"/>
            <a:ext cx="6984793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870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77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1498604"/>
            <a:ext cx="3131804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875" y="514925"/>
            <a:ext cx="3667252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0334" y="2777069"/>
            <a:ext cx="313180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37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4800600"/>
            <a:ext cx="698479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0334" y="609600"/>
            <a:ext cx="6984793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0334" y="5367338"/>
            <a:ext cx="6984792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990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906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0334" y="609600"/>
            <a:ext cx="698479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4" y="2160590"/>
            <a:ext cx="6984793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4171" y="6041363"/>
            <a:ext cx="740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ED191-3C52-4912-8F7A-FE8B5BFF956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0334" y="6041363"/>
            <a:ext cx="5116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9914" y="6041363"/>
            <a:ext cx="555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9BD2E4-6001-43A5-ABAE-041401D8E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1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4756" y="2056190"/>
            <a:ext cx="9379748" cy="15331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Экологический проект: в младшей группе</a:t>
            </a:r>
            <a:b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«Золотые краски осени»</a:t>
            </a:r>
            <a:b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29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7156" y="0"/>
            <a:ext cx="499115" cy="639428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542198" y="716506"/>
            <a:ext cx="6032310" cy="144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0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 по образованию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0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администрации Ханты-Мансийского района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0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0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Ханты-Мансийского района «Детский сад «Сказка»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0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 Горноправдинск»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3075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22878" y="4012442"/>
            <a:ext cx="2906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Подготовили: воспитатели</a:t>
            </a:r>
          </a:p>
          <a:p>
            <a:pPr algn="r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Жульдикова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А.В.</a:t>
            </a:r>
          </a:p>
          <a:p>
            <a:pPr algn="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Бондарчук О.В.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5964072"/>
            <a:ext cx="777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</a:t>
            </a:r>
          </a:p>
        </p:txBody>
      </p:sp>
      <p:pic>
        <p:nvPicPr>
          <p:cNvPr id="11" name="Picture 2" descr="http://russianpoetry.ru/upload/comments/978df3040322def25a3d92b4e4fa5666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09934" y="3328162"/>
            <a:ext cx="2927987" cy="3042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582" y="365127"/>
            <a:ext cx="8635815" cy="11361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Целевые прогулки на участке и территории 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детского сада.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1241" y="2231963"/>
            <a:ext cx="2470246" cy="3800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4" name="Picture 2" descr="F:\фото  ОЛЯ Б. апрель 2022\IMG_20201015_1043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15" y="1433015"/>
            <a:ext cx="5177051" cy="3882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97506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0786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приметами осени, игры на свежем воздухе, трудовые поручения.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95" y="1607671"/>
            <a:ext cx="3159624" cy="4442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0" name="Picture 2" descr="F:\фото  ОЛЯ Б. апрель 2022\IMG_20200818_1027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2567" y="1652068"/>
            <a:ext cx="3452883" cy="4397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26875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1038" y="128337"/>
            <a:ext cx="8543925" cy="171545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и приемы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lang="ru-RU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Практические: физминутки, подвижные и дидактические игры на воздухе.</a:t>
            </a:r>
            <a:br>
              <a:rPr lang="ru-RU" sz="31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100" dirty="0"/>
          </a:p>
        </p:txBody>
      </p:sp>
      <p:pic>
        <p:nvPicPr>
          <p:cNvPr id="11266" name="Picture 2" descr="F:\фото  ОЛЯ Б. апрель 2022\IMG_20200917_1036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845" y="1719619"/>
            <a:ext cx="3326642" cy="4435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954" y="1687467"/>
            <a:ext cx="3369852" cy="4493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3889612" y="1598415"/>
            <a:ext cx="2292823" cy="5049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повсюду – листопад! 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Листья под ноги летят.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Кружит ветер озорной - 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Красный листик, золотой…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Составляет хоровод, 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листьями играя.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осень к нам идёт 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гостья дорогая!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207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207" y="282054"/>
            <a:ext cx="896657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игра: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листочки по цвету», «Собери букет»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Объект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682" y="2582305"/>
            <a:ext cx="3794079" cy="3472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20" y="1937982"/>
            <a:ext cx="4767618" cy="35757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95993" y="186519"/>
            <a:ext cx="6984793" cy="79612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сказки: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415654" y="970908"/>
            <a:ext cx="3985146" cy="666823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«Репка»</a:t>
            </a:r>
          </a:p>
        </p:txBody>
      </p:sp>
      <p:pic>
        <p:nvPicPr>
          <p:cNvPr id="9218" name="Picture 2" descr="F:\фото  ОЛЯ Б. апрель 2022\IMG_20210913_10393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5331" y="1767028"/>
            <a:ext cx="5779363" cy="45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3077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9683" y="177421"/>
            <a:ext cx="82705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игры: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«Бабочки»,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«Грибная полянка»</a:t>
            </a:r>
            <a:endParaRPr lang="ru-RU" sz="2800" b="1" dirty="0">
              <a:solidFill>
                <a:srgbClr val="002060"/>
              </a:solidFill>
            </a:endParaRP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174" y="1605234"/>
            <a:ext cx="3265029" cy="3935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Объект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928" y="2019869"/>
            <a:ext cx="3538463" cy="3190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780" y="241185"/>
            <a:ext cx="4772723" cy="1874201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 по экологическому воспитанию </a:t>
            </a:r>
            <a:b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разновозрастной группе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«Жизнь насекомых осенью»</a:t>
            </a:r>
            <a:b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F:\ЭКОЛОГИЯ\IMG-20220328-WA0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308" y="2419920"/>
            <a:ext cx="4971197" cy="3728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F:\ЭКОЛОГИЯ\IMG-20220328-WA00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886" y="229182"/>
            <a:ext cx="4090024" cy="2247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92825" y="191069"/>
            <a:ext cx="8420100" cy="1349115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 - коллективная изобразительная деятельность «Елочка», «Осеннее солнышко»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515" y="1691353"/>
            <a:ext cx="2879676" cy="4424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F:\фото  ОЛЯ Б. апрель 2022\IMG_20220407_1000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0772" y="1691353"/>
            <a:ext cx="3379809" cy="450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35228" y="753641"/>
            <a:ext cx="5042491" cy="712519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-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b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68698" y="1696566"/>
            <a:ext cx="6984793" cy="3880773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Выставка поделок, выполненных родителями с детьми дома «Сказка выросла на грядке».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Стенд «Здравствуй, осень!», папка-ширма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Оформление коллективных творческих работ детей: «Осеннее дерево», «Дары осени»;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Праздник-развлечение «Путешествие овощей»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819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334" y="304800"/>
            <a:ext cx="7747505" cy="16256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Стенд:«Здравствуй осень», </a:t>
            </a:r>
            <a:b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</a:t>
            </a:r>
            <a:b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«Игры с малышом осенью»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177" y="2516314"/>
            <a:ext cx="3080322" cy="3161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2251" y="2517208"/>
            <a:ext cx="3190319" cy="3119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34415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1037" y="208548"/>
            <a:ext cx="8462963" cy="86962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  <a:br>
              <a:rPr lang="ru-RU" sz="3200" b="1" dirty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96287" y="907698"/>
            <a:ext cx="6905767" cy="547945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замечательное и красивое время года – осень! 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Дети-малыши любят природу, но у них слишком маленький жизненный опыт и знания. Они не знакомы с происхождением тех или иных явлений в природе, не могут ответить на интересующие их вопросы: «Что такое осень?» «Зачем падает листва?» «Как выглядит осень в лесу?» «Зачем и куда улетают птицы?»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«Куда прячутся звери?»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Малыши очень любознательны и хотят все знать...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Проект «Золотые краски осени» помогает раскрыть малышам ответы на многие интересующие их вопросы.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15692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3707" y="655093"/>
            <a:ext cx="5404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87104" y="1217391"/>
            <a:ext cx="726060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реализации проекта мы пришли к выводу, что такая организация обучающего процесса и разнообразие познавательных игр в преподнесении познавательного материала, способствует у детей: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развитию наглядно - образного мышления, памяти, речи, внимания, творческого воображения,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вызывает интерес к познавательно – исследовательской деятельности,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формирует основы экологической культуры у детей младшего дошкольного возраста.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Таким образом, внедрение в работу ДОУ данного познавательно – творческого проекта поможет сформировать у детей знания об окружающем мире и будет способствовать дальнейшему развитию полноценной, творческой, гармонично развитой личности.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0334" y="308759"/>
            <a:ext cx="6984793" cy="1417643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chemeClr val="tx2"/>
              </a:solidFill>
            </a:endParaRPr>
          </a:p>
        </p:txBody>
      </p:sp>
      <p:pic>
        <p:nvPicPr>
          <p:cNvPr id="4" name="Picture 1" descr="D:\Backup\Desktop\осе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2764" y="1520873"/>
            <a:ext cx="6182435" cy="4636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5217527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49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проекта:</a:t>
            </a:r>
            <a:br>
              <a:rPr lang="ru-RU" sz="49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этап – подготовительный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Постановка целей, задач.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Создавать развивающую среду.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Организовывать работу с родителями.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Составить план проекта, разработать конспекты </a:t>
            </a:r>
            <a:r>
              <a:rPr lang="ru-RU" sz="31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нод</a:t>
            </a: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Осуществлять подбор сюжетных картин и    художественных произведений про осень.</a:t>
            </a:r>
            <a:br>
              <a:rPr lang="ru-RU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9125" y="254833"/>
            <a:ext cx="8543925" cy="1570793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проекта: </a:t>
            </a:r>
            <a:br>
              <a:rPr lang="ru-RU" sz="49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обратить внимание детей на красоту природы родного края, буйство осенних красок.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1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9125" y="1825627"/>
            <a:ext cx="7965317" cy="484499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проекта:</a:t>
            </a:r>
            <a:endParaRPr lang="ru-RU" sz="32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дать элементарные представление об осени, как времени года,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развивать творчество.</a:t>
            </a:r>
            <a:endParaRPr lang="ru-RU" sz="20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формировать умение детей рассматривать иллюстрации, понимать их сюжет, отвечать на вопросы воспитателя;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</a:t>
            </a:r>
            <a:r>
              <a:rPr lang="ru-RU" sz="20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обуждать детей выражать свои чувства и эмоции при помощи активной речи, постепенно отходя от мимики и жестов;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воспитывать бережное отношение к природе.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716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91572" y="439189"/>
            <a:ext cx="8059996" cy="707222"/>
          </a:xfrm>
        </p:spPr>
        <p:txBody>
          <a:bodyPr>
            <a:noAutofit/>
          </a:bodyPr>
          <a:lstStyle/>
          <a:p>
            <a:pPr algn="ctr"/>
            <a:br>
              <a:rPr lang="ru-RU" sz="5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</a:t>
            </a:r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7218" y="1583140"/>
            <a:ext cx="3944409" cy="3848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7421" y="1214650"/>
            <a:ext cx="5076967" cy="4947313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воды и песка имеется оборудование для ознакомления детей со свойствами неживой природы – тазы, ведерки, различные емкости, леечки, сачки, плавающие игрушки и предметы, губки, совочки, грабельки. Центр ознакомления природой, макет аквариума обитателями водного мира, цветы с крупными и мелкими листьями, мини – огород, где выращиваем с детьми лук, рассаду овощей и цветов.  Расположен модуль, который знакомит детей с основными признаками времен года. На календаре (в виде часов) стрелкой отмечаем состояние погоды в течение суток.</a:t>
            </a:r>
          </a:p>
        </p:txBody>
      </p:sp>
    </p:spTree>
    <p:extLst>
      <p:ext uri="{BB962C8B-B14F-4D97-AF65-F5344CB8AC3E}">
        <p14:creationId xmlns:p14="http://schemas.microsoft.com/office/powerpoint/2010/main" val="3727772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5504" y="344308"/>
            <a:ext cx="8543925" cy="8839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 проблемы:</a:t>
            </a:r>
            <a:br>
              <a:rPr lang="ru-RU" sz="2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6197" y="1201358"/>
            <a:ext cx="7903404" cy="5397335"/>
          </a:xfrm>
        </p:spPr>
        <p:txBody>
          <a:bodyPr>
            <a:normAutofit fontScale="25000" lnSpcReduction="20000"/>
          </a:bodyPr>
          <a:lstStyle/>
          <a:p>
            <a:pPr marL="18000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8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Учитывая особенности детей младшего и среднего возраста, такие как: наглядно-действенное мышление; минимальный жизненный опыт. Малыш может понять, что находится непосредственно перед его глазами и с чем он может действовать сам. </a:t>
            </a:r>
          </a:p>
          <a:p>
            <a:pPr marL="18000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Мы решили привлечь к изучению темы «Осени» родителей. Мотивируя их совершать с детьми целевые прогулки, изготовлять совместно с детьми поделки из природного материала, осуществлять подбор художественной литературы на заданную тему.</a:t>
            </a:r>
            <a:br>
              <a:rPr lang="ru-RU" sz="1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1200" dirty="0"/>
          </a:p>
        </p:txBody>
      </p:sp>
    </p:spTree>
    <p:extLst>
      <p:ext uri="{BB962C8B-B14F-4D97-AF65-F5344CB8AC3E}">
        <p14:creationId xmlns:p14="http://schemas.microsoft.com/office/powerpoint/2010/main" val="3726627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8" y="245660"/>
            <a:ext cx="9089409" cy="774102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познавательно- экспериментальный центр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1172" y="1723660"/>
            <a:ext cx="3132010" cy="3107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5" name="Picture 1" descr="F:\фото  ОЛЯ Б. апрель 2022\IMG_20220330_1145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566" y="1296538"/>
            <a:ext cx="553189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77788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72" y="1605340"/>
            <a:ext cx="3727014" cy="4126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67" y="1408284"/>
            <a:ext cx="2825087" cy="4804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01271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4285" y="413252"/>
            <a:ext cx="8543925" cy="571483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2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7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этап</a:t>
            </a:r>
            <a:r>
              <a:rPr lang="ru-RU" sz="36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36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основной (практический)</a:t>
            </a:r>
            <a:br>
              <a:rPr lang="ru-RU" sz="3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Целевые прогулки на участке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</a:t>
            </a: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территории детского сада.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Прослушивание аудиозаписи П. Чайковского «Времена года» «Осень»</a:t>
            </a:r>
            <a:r>
              <a:rPr lang="ru-RU" sz="3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br>
              <a:rPr lang="ru-RU" sz="3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Художественное творчество.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Чтение художественных произведений, посвященных осени, беседы на осеннюю тему.</a:t>
            </a:r>
            <a:br>
              <a:rPr lang="ru-RU" sz="3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5.Театрализованные,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одвижные, дидактические игры.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4359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938</TotalTime>
  <Words>855</Words>
  <Application>Microsoft Office PowerPoint</Application>
  <PresentationFormat>Лист A4 (210x297 мм)</PresentationFormat>
  <Paragraphs>61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Экологический проект: в младшей группе «Золотые краски осени» </vt:lpstr>
      <vt:lpstr>Актуальность проекта: </vt:lpstr>
      <vt:lpstr>Этапы проекта: I. этап – подготовительный 1. Постановка целей, задач. 2. Создавать развивающую среду. 3. Организовывать работу с родителями. 4. Составить план проекта, разработать конспекты нод. 5. Осуществлять подбор сюжетных картин и    художественных произведений про осень. </vt:lpstr>
      <vt:lpstr>Цель проекта:   обратить внимание детей на красоту природы родного края, буйство осенних красок. </vt:lpstr>
      <vt:lpstr>   Развивающая среда</vt:lpstr>
      <vt:lpstr>Выбор проблемы: </vt:lpstr>
      <vt:lpstr>Экологический познавательно- экспериментальный центр</vt:lpstr>
      <vt:lpstr>Презентация PowerPoint</vt:lpstr>
      <vt:lpstr>  2 этап - основной (практический)  1. Целевые прогулки на участке и по территории детского сада. 2. Прослушивание аудиозаписи П. Чайковского «Времена года» «Осень»   3. Художественное творчество. 4. Чтение художественных произведений, посвященных осени, беседы на осеннюю тему. 5.Театрализованные, подвижные, дидактические игры. </vt:lpstr>
      <vt:lpstr>Целевые прогулки на участке и территории  детского сада.</vt:lpstr>
      <vt:lpstr>Наблюдение за приметами осени, игры на свежем воздухе, трудовые поручения.</vt:lpstr>
      <vt:lpstr>Методы и приемы: Практические: физминутки, подвижные и дидактические игры на воздухе. </vt:lpstr>
      <vt:lpstr>Дидактическая игра:  «Разложи листочки по цвету», «Собери букет»</vt:lpstr>
      <vt:lpstr>Театрализованные сказки:</vt:lpstr>
      <vt:lpstr>Презентация PowerPoint</vt:lpstr>
      <vt:lpstr>Образовательная деятельность по экологическому воспитанию  в разновозрастной группе «Жизнь насекомых осенью» </vt:lpstr>
      <vt:lpstr>Художественно-эстетическое развитие - коллективная изобразительная деятельность «Елочка», «Осеннее солнышко»</vt:lpstr>
      <vt:lpstr>3 этап - заключительный </vt:lpstr>
      <vt:lpstr>Стенд:«Здравствуй осень»,  консультация для родителей  «Игры с малышом осенью»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 «Золотые краски осени»</dc:title>
  <dc:creator>Юрченко</dc:creator>
  <cp:lastModifiedBy>user</cp:lastModifiedBy>
  <cp:revision>98</cp:revision>
  <dcterms:created xsi:type="dcterms:W3CDTF">2017-03-20T08:01:36Z</dcterms:created>
  <dcterms:modified xsi:type="dcterms:W3CDTF">2023-04-17T13:03:40Z</dcterms:modified>
</cp:coreProperties>
</file>