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2" r:id="rId9"/>
    <p:sldId id="263" r:id="rId10"/>
    <p:sldId id="266" r:id="rId11"/>
    <p:sldId id="268" r:id="rId12"/>
    <p:sldId id="265" r:id="rId13"/>
    <p:sldId id="269" r:id="rId14"/>
    <p:sldId id="267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08.04.2023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08.04.2023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08.04.2023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08.04.2023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2" y="0"/>
            <a:ext cx="9155922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995936" y="1268760"/>
            <a:ext cx="4122164" cy="267765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                  МАСТЕР-КЛАСС</a:t>
            </a: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                    нА ТЕМУ:</a:t>
            </a:r>
          </a:p>
          <a:p>
            <a:pPr algn="ctr"/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Использование игровой технологии </a:t>
            </a:r>
            <a:r>
              <a:rPr lang="ru-RU" sz="20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В.Воскобовича</a:t>
            </a:r>
            <a:r>
              <a:rPr lang="ru-RU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                                                                                                                                                         «</a:t>
            </a: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Волшебный квадрат</a:t>
            </a:r>
            <a:r>
              <a:rPr lang="ru-RU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»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575401" y="4365104"/>
            <a:ext cx="3686715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Подготовила: </a:t>
            </a:r>
            <a:r>
              <a:rPr lang="ru-RU" sz="1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подгорнова</a:t>
            </a:r>
            <a:r>
              <a:rPr lang="ru-RU" sz="1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1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л.С</a:t>
            </a:r>
            <a:r>
              <a:rPr lang="ru-RU" sz="1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.</a:t>
            </a:r>
          </a:p>
          <a:p>
            <a:pPr algn="ctr"/>
            <a:r>
              <a:rPr lang="ru-RU" sz="1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Воспитатель ОП «детский сад</a:t>
            </a:r>
          </a:p>
          <a:p>
            <a:pPr algn="ctr"/>
            <a:r>
              <a:rPr lang="ru-RU" sz="1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«Ромашка» комбинированного вида»</a:t>
            </a:r>
          </a:p>
          <a:p>
            <a:pPr algn="ctr"/>
            <a:endParaRPr lang="ru-RU" sz="1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51470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F:\IMG_20230407_1405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60648"/>
            <a:ext cx="6899176" cy="639058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741982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Наталья\Desktop\IMG_20230407_1403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7240" y="404664"/>
            <a:ext cx="6589521" cy="604867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787975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4475" y="319087"/>
            <a:ext cx="6115050" cy="621982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347809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F:\kubiki-slozhi-uzor-kvadrat-voskobovicha_11 (1)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2587" y="332656"/>
            <a:ext cx="6658503" cy="626469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393191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Наталья\Desktop\kubiki-slozhi-uzor-kvadrat-voskobovicha_10 — копия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39" y="260648"/>
            <a:ext cx="6455353" cy="633670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549046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2" y="116632"/>
            <a:ext cx="9155922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920625" y="2241446"/>
            <a:ext cx="4354534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СПАСИБО</a:t>
            </a:r>
          </a:p>
          <a:p>
            <a:pPr algn="ctr"/>
            <a:r>
              <a:rPr lang="ru-RU" sz="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ЗА ВНИМАНИЕ!</a:t>
            </a:r>
          </a:p>
        </p:txBody>
      </p:sp>
    </p:spTree>
    <p:extLst>
      <p:ext uri="{BB962C8B-B14F-4D97-AF65-F5344CB8AC3E}">
        <p14:creationId xmlns="" xmlns:p14="http://schemas.microsoft.com/office/powerpoint/2010/main" val="1198381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751" y="116632"/>
            <a:ext cx="8844497" cy="662473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857620" y="1740169"/>
            <a:ext cx="459485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Цель :знакомство </a:t>
            </a:r>
          </a:p>
          <a:p>
            <a:r>
              <a:rPr lang="ru-RU" sz="3600" dirty="0" smtClean="0">
                <a:solidFill>
                  <a:srgbClr val="FF0000"/>
                </a:solidFill>
              </a:rPr>
              <a:t>с технологией</a:t>
            </a:r>
          </a:p>
          <a:p>
            <a:r>
              <a:rPr lang="ru-RU" sz="3600" dirty="0" err="1" smtClean="0">
                <a:solidFill>
                  <a:srgbClr val="FF0000"/>
                </a:solidFill>
              </a:rPr>
              <a:t>В.Воскобовича</a:t>
            </a:r>
            <a:r>
              <a:rPr lang="ru-RU" sz="3600" dirty="0" smtClean="0">
                <a:solidFill>
                  <a:srgbClr val="FF0000"/>
                </a:solidFill>
              </a:rPr>
              <a:t> и ее</a:t>
            </a:r>
          </a:p>
          <a:p>
            <a:r>
              <a:rPr lang="ru-RU" sz="3600" dirty="0" smtClean="0">
                <a:solidFill>
                  <a:srgbClr val="FF0000"/>
                </a:solidFill>
              </a:rPr>
              <a:t> применением в педагогической</a:t>
            </a:r>
          </a:p>
          <a:p>
            <a:r>
              <a:rPr lang="ru-RU" sz="3600" dirty="0" smtClean="0">
                <a:solidFill>
                  <a:srgbClr val="FF0000"/>
                </a:solidFill>
              </a:rPr>
              <a:t>деятельности</a:t>
            </a:r>
          </a:p>
          <a:p>
            <a:r>
              <a:rPr lang="ru-RU" sz="3600" dirty="0" smtClean="0">
                <a:solidFill>
                  <a:srgbClr val="FF0000"/>
                </a:solidFill>
              </a:rPr>
              <a:t> педагога</a:t>
            </a:r>
            <a:endParaRPr lang="ru-RU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79503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751" y="116632"/>
            <a:ext cx="8844497" cy="662473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871343" y="1714272"/>
            <a:ext cx="4415433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</a:t>
            </a: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endParaRPr lang="ru-RU" sz="1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обучить участников мастер-класса методам и приёмам использования развивающей игры в педагогическом процессе.</a:t>
            </a:r>
          </a:p>
          <a:p>
            <a:pPr>
              <a:buFontTx/>
              <a:buChar char="-"/>
            </a:pPr>
            <a:endParaRPr lang="ru-RU" sz="1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Tx/>
              <a:buChar char="-"/>
            </a:pP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Развивать творческий и познавательный</a:t>
            </a:r>
          </a:p>
          <a:p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интерес к играм В.В. </a:t>
            </a:r>
            <a:r>
              <a:rPr lang="ru-RU" sz="1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Воскобовича</a:t>
            </a: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1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Tx/>
              <a:buChar char="-"/>
            </a:pP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Воспитывать желание применять полученные</a:t>
            </a:r>
          </a:p>
          <a:p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нания в своей педагогической деятельности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="" xmlns:p14="http://schemas.microsoft.com/office/powerpoint/2010/main" val="1211220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750" y="0"/>
            <a:ext cx="8844497" cy="6624736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823502" y="1375905"/>
            <a:ext cx="4464496" cy="33840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endParaRPr lang="ru-RU" dirty="0" smtClean="0">
              <a:latin typeface="Arial"/>
              <a:ea typeface="Arial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b="1" dirty="0" smtClean="0">
                <a:solidFill>
                  <a:srgbClr val="FF0000"/>
                </a:solidFill>
                <a:latin typeface="Arial"/>
                <a:ea typeface="Arial"/>
              </a:rPr>
              <a:t>   В </a:t>
            </a:r>
            <a:r>
              <a:rPr lang="ru-RU" sz="1400" b="1" dirty="0" smtClean="0">
                <a:solidFill>
                  <a:srgbClr val="FF0000"/>
                </a:solidFill>
                <a:latin typeface="Arial"/>
                <a:ea typeface="Arial"/>
              </a:rPr>
              <a:t>настоящее время насчитывается огромное количество разных игр, но как сделать, чтобы игры были интересны и познавательны, чтобы ребенок мог осуществлять свои задумки в игре, развивал </a:t>
            </a:r>
            <a:r>
              <a:rPr lang="ru-RU" sz="1400" b="1" dirty="0" err="1" smtClean="0">
                <a:solidFill>
                  <a:srgbClr val="FF0000"/>
                </a:solidFill>
                <a:latin typeface="Arial"/>
                <a:ea typeface="Arial"/>
              </a:rPr>
              <a:t>креативность</a:t>
            </a:r>
            <a:r>
              <a:rPr lang="ru-RU" sz="1400" b="1" dirty="0" smtClean="0">
                <a:solidFill>
                  <a:srgbClr val="FF0000"/>
                </a:solidFill>
                <a:latin typeface="Arial"/>
                <a:ea typeface="Arial"/>
              </a:rPr>
              <a:t>, эмоционально развивался. 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b="1" dirty="0" smtClean="0">
                <a:solidFill>
                  <a:srgbClr val="FF0000"/>
                </a:solidFill>
                <a:latin typeface="Arial"/>
                <a:ea typeface="Arial"/>
              </a:rPr>
              <a:t>Все это совместил в своих играх </a:t>
            </a:r>
            <a:r>
              <a:rPr lang="ru-RU" sz="1400" b="1" dirty="0" err="1" smtClean="0">
                <a:solidFill>
                  <a:srgbClr val="FF0000"/>
                </a:solidFill>
                <a:latin typeface="Arial"/>
                <a:ea typeface="Arial"/>
              </a:rPr>
              <a:t>В.Воскобович</a:t>
            </a:r>
            <a:r>
              <a:rPr lang="ru-RU" sz="1400" b="1" dirty="0" smtClean="0">
                <a:solidFill>
                  <a:srgbClr val="FF0000"/>
                </a:solidFill>
                <a:latin typeface="Arial"/>
                <a:ea typeface="Arial"/>
              </a:rPr>
              <a:t>. Его игры имеют множество функций, заинтересуют ребенка самого разного возраста, с  их помощью ребенок будет создавать и фантазировать.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b="1" dirty="0" smtClean="0">
                <a:solidFill>
                  <a:srgbClr val="FF0000"/>
                </a:solidFill>
                <a:latin typeface="Arial"/>
                <a:ea typeface="Arial"/>
              </a:rPr>
              <a:t> </a:t>
            </a:r>
          </a:p>
        </p:txBody>
      </p:sp>
    </p:spTree>
    <p:extLst>
      <p:ext uri="{BB962C8B-B14F-4D97-AF65-F5344CB8AC3E}">
        <p14:creationId xmlns="" xmlns:p14="http://schemas.microsoft.com/office/powerpoint/2010/main" val="3730754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1268760"/>
            <a:ext cx="7776864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Развивающие игры В. </a:t>
            </a:r>
            <a:r>
              <a:rPr lang="ru-RU" sz="3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Воскобовича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представляет собой самобытную, особенную, творческую и очень добрую игру. Все основано на 3-х принципах:</a:t>
            </a:r>
          </a:p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99592" y="3933056"/>
            <a:ext cx="2570584" cy="166518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ПОЗНАНИЕ</a:t>
            </a:r>
            <a:endParaRPr lang="ru-RU" sz="3200" dirty="0"/>
          </a:p>
        </p:txBody>
      </p:sp>
      <p:sp>
        <p:nvSpPr>
          <p:cNvPr id="5" name="Блок-схема: процесс 4"/>
          <p:cNvSpPr/>
          <p:nvPr/>
        </p:nvSpPr>
        <p:spPr>
          <a:xfrm>
            <a:off x="3273352" y="3907124"/>
            <a:ext cx="2664296" cy="1665183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ТВОРЧЕСТВО</a:t>
            </a:r>
            <a:endParaRPr lang="ru-RU" sz="3200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3831666"/>
            <a:ext cx="2678971" cy="1740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13220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9565d571e8494e355f9831472c2f4108.jpe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1667" t="18120" r="52820" b="47863"/>
          <a:stretch/>
        </p:blipFill>
        <p:spPr bwMode="auto">
          <a:xfrm>
            <a:off x="1981199" y="1242647"/>
            <a:ext cx="2332893" cy="233289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F:\9565d571e8494e355f9831472c2f4108.jpe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4744" t="18120" r="21281" b="49230"/>
          <a:stretch/>
        </p:blipFill>
        <p:spPr bwMode="auto">
          <a:xfrm>
            <a:off x="5005754" y="1242647"/>
            <a:ext cx="2192215" cy="223910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F:\9565d571e8494e355f9831472c2f4108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1465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633282" y="6268670"/>
            <a:ext cx="6336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Игровой квадрат бывает 2-х цветным и 4-х цветным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503540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980728"/>
            <a:ext cx="8712969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Игра представляет собой 32 жестких треугольника,</a:t>
            </a:r>
          </a:p>
          <a:p>
            <a:pPr algn="ctr"/>
            <a:r>
              <a:rPr lang="ru-RU" sz="2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аклеенных с двух сторон на гибкую тканевую основу.</a:t>
            </a:r>
          </a:p>
          <a:p>
            <a:pPr algn="ctr"/>
            <a:r>
              <a:rPr lang="ru-RU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 одной стороны «Квадрат» – зеленого или зеленого и желтого цвета,</a:t>
            </a:r>
          </a:p>
          <a:p>
            <a:pPr algn="ctr"/>
            <a:r>
              <a:rPr lang="ru-RU" sz="2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другой – красного или синего и красного.</a:t>
            </a:r>
          </a:p>
          <a:p>
            <a:pPr algn="ctr"/>
            <a:r>
              <a:rPr lang="ru-RU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«Квадрат» легко можно складывать по линиям сгиба</a:t>
            </a:r>
          </a:p>
          <a:p>
            <a:pPr algn="ctr"/>
            <a:r>
              <a:rPr lang="ru-RU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в разных направлениях по  принципу «оригами» </a:t>
            </a:r>
          </a:p>
          <a:p>
            <a:pPr algn="ctr"/>
            <a:r>
              <a:rPr lang="ru-RU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для получения объемных и плоскостных фигур.</a:t>
            </a:r>
          </a:p>
          <a:p>
            <a:pPr algn="ctr"/>
            <a:r>
              <a:rPr lang="ru-RU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Поэтому эту игру называют еще «Вечное оригами».</a:t>
            </a:r>
          </a:p>
          <a:p>
            <a:pPr algn="ctr"/>
            <a:r>
              <a:rPr lang="ru-RU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Занятия с данным пособием, помогают детям закрепить знания</a:t>
            </a:r>
          </a:p>
          <a:p>
            <a:pPr algn="ctr"/>
            <a:r>
              <a:rPr lang="ru-RU" sz="2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еометрических фигур, определить их свойства и размер,</a:t>
            </a:r>
          </a:p>
          <a:p>
            <a:pPr algn="ctr"/>
            <a:r>
              <a:rPr lang="ru-RU" sz="2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азвивать воображение, логику, мелкую  моторику рук.</a:t>
            </a:r>
          </a:p>
          <a:p>
            <a:pPr algn="ctr"/>
            <a:endParaRPr lang="ru-RU" sz="2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50497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0265c-00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253" y="0"/>
            <a:ext cx="7007493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252573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140</TotalTime>
  <Words>286</Words>
  <Application>Microsoft Office PowerPoint</Application>
  <PresentationFormat>Экран (4:3)</PresentationFormat>
  <Paragraphs>41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Воздушный 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</dc:creator>
  <cp:lastModifiedBy>admin</cp:lastModifiedBy>
  <cp:revision>16</cp:revision>
  <dcterms:created xsi:type="dcterms:W3CDTF">2023-04-07T09:19:41Z</dcterms:created>
  <dcterms:modified xsi:type="dcterms:W3CDTF">2023-04-08T18:04:13Z</dcterms:modified>
</cp:coreProperties>
</file>