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9.png" ContentType="image/pn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png" ContentType="image/png"/>
  <Override PartName="/ppt/media/image16.png" ContentType="image/png"/>
  <Override PartName="/ppt/media/image17.jpeg" ContentType="image/jpeg"/>
  <Override PartName="/ppt/media/image18.jpeg" ContentType="image/jpeg"/>
  <Override PartName="/ppt/media/image19.jpeg" ContentType="image/jpeg"/>
  <Override PartName="/ppt/media/image20.png" ContentType="image/png"/>
  <Override PartName="/ppt/media/image21.jpeg" ContentType="image/jpeg"/>
  <Override PartName="/ppt/media/image22.jpeg" ContentType="image/jpeg"/>
  <Override PartName="/ppt/media/image23.jpeg" ContentType="image/jpeg"/>
  <Override PartName="/ppt/media/image24.png" ContentType="image/pn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image" Target="../media/image20.png"/><Relationship Id="rId5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jpeg"/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image" Target="../media/image31.jpe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504000" y="74160"/>
            <a:ext cx="9068760" cy="12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CustomShape 2"/>
          <p:cNvSpPr/>
          <p:nvPr/>
        </p:nvSpPr>
        <p:spPr>
          <a:xfrm>
            <a:off x="504000" y="1326600"/>
            <a:ext cx="9068760" cy="328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8" name="" descr=""/>
          <p:cNvPicPr/>
          <p:nvPr/>
        </p:nvPicPr>
        <p:blipFill>
          <a:blip r:embed="rId1"/>
          <a:stretch/>
        </p:blipFill>
        <p:spPr>
          <a:xfrm>
            <a:off x="0" y="360"/>
            <a:ext cx="10079280" cy="5668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504000" y="74160"/>
            <a:ext cx="9068760" cy="12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7" name="" descr=""/>
          <p:cNvPicPr/>
          <p:nvPr/>
        </p:nvPicPr>
        <p:blipFill>
          <a:blip r:embed="rId1"/>
          <a:stretch/>
        </p:blipFill>
        <p:spPr>
          <a:xfrm>
            <a:off x="0" y="360"/>
            <a:ext cx="10079280" cy="5668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504000" y="74160"/>
            <a:ext cx="9068760" cy="12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0" y="-7200"/>
            <a:ext cx="10079280" cy="5668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1"/>
          <a:stretch/>
        </p:blipFill>
        <p:spPr>
          <a:xfrm>
            <a:off x="0" y="-7200"/>
            <a:ext cx="10080000" cy="566964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504000" y="74160"/>
            <a:ext cx="9068760" cy="12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3" name="" descr=""/>
          <p:cNvPicPr/>
          <p:nvPr/>
        </p:nvPicPr>
        <p:blipFill>
          <a:blip r:embed="rId2"/>
          <a:stretch/>
        </p:blipFill>
        <p:spPr>
          <a:xfrm>
            <a:off x="150120" y="136800"/>
            <a:ext cx="4889160" cy="3462480"/>
          </a:xfrm>
          <a:prstGeom prst="rect">
            <a:avLst/>
          </a:prstGeom>
          <a:ln>
            <a:noFill/>
          </a:ln>
        </p:spPr>
      </p:pic>
      <p:pic>
        <p:nvPicPr>
          <p:cNvPr id="84" name="" descr=""/>
          <p:cNvPicPr/>
          <p:nvPr/>
        </p:nvPicPr>
        <p:blipFill>
          <a:blip r:embed="rId3"/>
          <a:stretch/>
        </p:blipFill>
        <p:spPr>
          <a:xfrm>
            <a:off x="4536000" y="2088000"/>
            <a:ext cx="5397480" cy="3455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504000" y="74160"/>
            <a:ext cx="9068760" cy="12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0" y="720"/>
            <a:ext cx="10079640" cy="5669280"/>
          </a:xfrm>
          <a:prstGeom prst="rect">
            <a:avLst/>
          </a:prstGeom>
          <a:ln>
            <a:noFill/>
          </a:ln>
        </p:spPr>
      </p:pic>
      <p:pic>
        <p:nvPicPr>
          <p:cNvPr id="87" name="" descr=""/>
          <p:cNvPicPr/>
          <p:nvPr/>
        </p:nvPicPr>
        <p:blipFill>
          <a:blip r:embed="rId2"/>
          <a:stretch/>
        </p:blipFill>
        <p:spPr>
          <a:xfrm>
            <a:off x="144000" y="144000"/>
            <a:ext cx="5022720" cy="3023280"/>
          </a:xfrm>
          <a:prstGeom prst="rect">
            <a:avLst/>
          </a:prstGeom>
          <a:ln>
            <a:noFill/>
          </a:ln>
        </p:spPr>
      </p:pic>
      <p:pic>
        <p:nvPicPr>
          <p:cNvPr id="88" name="" descr=""/>
          <p:cNvPicPr/>
          <p:nvPr/>
        </p:nvPicPr>
        <p:blipFill>
          <a:blip r:embed="rId3"/>
          <a:stretch/>
        </p:blipFill>
        <p:spPr>
          <a:xfrm>
            <a:off x="4659480" y="2592000"/>
            <a:ext cx="5131800" cy="2881800"/>
          </a:xfrm>
          <a:prstGeom prst="rect">
            <a:avLst/>
          </a:prstGeom>
          <a:ln>
            <a:noFill/>
          </a:ln>
        </p:spPr>
      </p:pic>
      <p:pic>
        <p:nvPicPr>
          <p:cNvPr id="89" name="" descr=""/>
          <p:cNvPicPr/>
          <p:nvPr/>
        </p:nvPicPr>
        <p:blipFill>
          <a:blip r:embed="rId4"/>
          <a:stretch/>
        </p:blipFill>
        <p:spPr>
          <a:xfrm>
            <a:off x="-1008000" y="184680"/>
            <a:ext cx="11140920" cy="7158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504000" y="74160"/>
            <a:ext cx="9068760" cy="12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0" y="720"/>
            <a:ext cx="10079640" cy="5669280"/>
          </a:xfrm>
          <a:prstGeom prst="rect">
            <a:avLst/>
          </a:prstGeom>
          <a:ln>
            <a:noFill/>
          </a:ln>
        </p:spPr>
      </p:pic>
      <p:pic>
        <p:nvPicPr>
          <p:cNvPr id="92" name="" descr=""/>
          <p:cNvPicPr/>
          <p:nvPr/>
        </p:nvPicPr>
        <p:blipFill>
          <a:blip r:embed="rId2"/>
          <a:stretch/>
        </p:blipFill>
        <p:spPr>
          <a:xfrm>
            <a:off x="498960" y="144000"/>
            <a:ext cx="4036320" cy="2591280"/>
          </a:xfrm>
          <a:prstGeom prst="rect">
            <a:avLst/>
          </a:prstGeom>
          <a:ln>
            <a:noFill/>
          </a:ln>
        </p:spPr>
      </p:pic>
      <p:pic>
        <p:nvPicPr>
          <p:cNvPr id="93" name="" descr=""/>
          <p:cNvPicPr/>
          <p:nvPr/>
        </p:nvPicPr>
        <p:blipFill>
          <a:blip r:embed="rId3"/>
          <a:stretch/>
        </p:blipFill>
        <p:spPr>
          <a:xfrm>
            <a:off x="504000" y="2880000"/>
            <a:ext cx="4031280" cy="2663280"/>
          </a:xfrm>
          <a:prstGeom prst="rect">
            <a:avLst/>
          </a:prstGeom>
          <a:ln>
            <a:noFill/>
          </a:ln>
        </p:spPr>
      </p:pic>
      <p:pic>
        <p:nvPicPr>
          <p:cNvPr id="94" name="" descr=""/>
          <p:cNvPicPr/>
          <p:nvPr/>
        </p:nvPicPr>
        <p:blipFill>
          <a:blip r:embed="rId4"/>
          <a:stretch/>
        </p:blipFill>
        <p:spPr>
          <a:xfrm>
            <a:off x="5328000" y="144000"/>
            <a:ext cx="4247280" cy="2633040"/>
          </a:xfrm>
          <a:prstGeom prst="rect">
            <a:avLst/>
          </a:prstGeom>
          <a:ln>
            <a:noFill/>
          </a:ln>
        </p:spPr>
      </p:pic>
      <p:pic>
        <p:nvPicPr>
          <p:cNvPr id="95" name="" descr=""/>
          <p:cNvPicPr/>
          <p:nvPr/>
        </p:nvPicPr>
        <p:blipFill>
          <a:blip r:embed="rId5"/>
          <a:stretch/>
        </p:blipFill>
        <p:spPr>
          <a:xfrm>
            <a:off x="5328360" y="3024000"/>
            <a:ext cx="4246920" cy="2570760"/>
          </a:xfrm>
          <a:prstGeom prst="rect">
            <a:avLst/>
          </a:prstGeom>
          <a:ln>
            <a:noFill/>
          </a:ln>
        </p:spPr>
      </p:pic>
      <p:pic>
        <p:nvPicPr>
          <p:cNvPr id="96" name="" descr=""/>
          <p:cNvPicPr/>
          <p:nvPr/>
        </p:nvPicPr>
        <p:blipFill>
          <a:blip r:embed="rId6"/>
          <a:stretch/>
        </p:blipFill>
        <p:spPr>
          <a:xfrm>
            <a:off x="5284080" y="-144000"/>
            <a:ext cx="7675200" cy="4931640"/>
          </a:xfrm>
          <a:prstGeom prst="rect">
            <a:avLst/>
          </a:prstGeom>
          <a:ln>
            <a:noFill/>
          </a:ln>
        </p:spPr>
      </p:pic>
      <p:pic>
        <p:nvPicPr>
          <p:cNvPr id="97" name="" descr=""/>
          <p:cNvPicPr/>
          <p:nvPr/>
        </p:nvPicPr>
        <p:blipFill>
          <a:blip r:embed="rId7"/>
          <a:stretch/>
        </p:blipFill>
        <p:spPr>
          <a:xfrm>
            <a:off x="2088000" y="-160560"/>
            <a:ext cx="8391240" cy="4911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0079640" cy="5669280"/>
          </a:xfrm>
          <a:prstGeom prst="rect">
            <a:avLst/>
          </a:prstGeom>
          <a:ln>
            <a:noFill/>
          </a:ln>
        </p:spPr>
      </p:pic>
      <p:pic>
        <p:nvPicPr>
          <p:cNvPr id="99" name="" descr=""/>
          <p:cNvPicPr/>
          <p:nvPr/>
        </p:nvPicPr>
        <p:blipFill>
          <a:blip r:embed="rId2"/>
          <a:stretch/>
        </p:blipFill>
        <p:spPr>
          <a:xfrm>
            <a:off x="216000" y="1005120"/>
            <a:ext cx="4247280" cy="2738160"/>
          </a:xfrm>
          <a:prstGeom prst="rect">
            <a:avLst/>
          </a:prstGeom>
          <a:ln>
            <a:noFill/>
          </a:ln>
        </p:spPr>
      </p:pic>
      <p:pic>
        <p:nvPicPr>
          <p:cNvPr id="100" name="" descr=""/>
          <p:cNvPicPr/>
          <p:nvPr/>
        </p:nvPicPr>
        <p:blipFill>
          <a:blip r:embed="rId3"/>
          <a:stretch/>
        </p:blipFill>
        <p:spPr>
          <a:xfrm>
            <a:off x="5400000" y="1008000"/>
            <a:ext cx="4319280" cy="2717280"/>
          </a:xfrm>
          <a:prstGeom prst="rect">
            <a:avLst/>
          </a:prstGeom>
          <a:ln>
            <a:noFill/>
          </a:ln>
        </p:spPr>
      </p:pic>
      <p:pic>
        <p:nvPicPr>
          <p:cNvPr id="101" name="" descr=""/>
          <p:cNvPicPr/>
          <p:nvPr/>
        </p:nvPicPr>
        <p:blipFill>
          <a:blip r:embed="rId4"/>
          <a:stretch/>
        </p:blipFill>
        <p:spPr>
          <a:xfrm>
            <a:off x="216000" y="3882600"/>
            <a:ext cx="9791280" cy="1732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504000" y="74160"/>
            <a:ext cx="9068760" cy="12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3" name="" descr=""/>
          <p:cNvPicPr/>
          <p:nvPr/>
        </p:nvPicPr>
        <p:blipFill>
          <a:blip r:embed="rId1"/>
          <a:stretch/>
        </p:blipFill>
        <p:spPr>
          <a:xfrm>
            <a:off x="0" y="720"/>
            <a:ext cx="10079640" cy="5669280"/>
          </a:xfrm>
          <a:prstGeom prst="rect">
            <a:avLst/>
          </a:prstGeom>
          <a:ln>
            <a:noFill/>
          </a:ln>
        </p:spPr>
      </p:pic>
      <p:pic>
        <p:nvPicPr>
          <p:cNvPr id="104" name="" descr=""/>
          <p:cNvPicPr/>
          <p:nvPr/>
        </p:nvPicPr>
        <p:blipFill>
          <a:blip r:embed="rId2"/>
          <a:stretch/>
        </p:blipFill>
        <p:spPr>
          <a:xfrm>
            <a:off x="4320000" y="2166480"/>
            <a:ext cx="5615280" cy="3363120"/>
          </a:xfrm>
          <a:prstGeom prst="rect">
            <a:avLst/>
          </a:prstGeom>
          <a:ln>
            <a:noFill/>
          </a:ln>
        </p:spPr>
      </p:pic>
      <p:pic>
        <p:nvPicPr>
          <p:cNvPr id="105" name="" descr=""/>
          <p:cNvPicPr/>
          <p:nvPr/>
        </p:nvPicPr>
        <p:blipFill>
          <a:blip r:embed="rId3"/>
          <a:stretch/>
        </p:blipFill>
        <p:spPr>
          <a:xfrm>
            <a:off x="191160" y="222480"/>
            <a:ext cx="5171040" cy="3448800"/>
          </a:xfrm>
          <a:prstGeom prst="rect">
            <a:avLst/>
          </a:prstGeom>
          <a:ln>
            <a:noFill/>
          </a:ln>
        </p:spPr>
      </p:pic>
      <p:pic>
        <p:nvPicPr>
          <p:cNvPr id="106" name="" descr=""/>
          <p:cNvPicPr/>
          <p:nvPr/>
        </p:nvPicPr>
        <p:blipFill>
          <a:blip r:embed="rId4"/>
          <a:stretch/>
        </p:blipFill>
        <p:spPr>
          <a:xfrm>
            <a:off x="4920840" y="72000"/>
            <a:ext cx="5446440" cy="1965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504000" y="74160"/>
            <a:ext cx="9068760" cy="12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8" name="" descr=""/>
          <p:cNvPicPr/>
          <p:nvPr/>
        </p:nvPicPr>
        <p:blipFill>
          <a:blip r:embed="rId1"/>
          <a:stretch/>
        </p:blipFill>
        <p:spPr>
          <a:xfrm>
            <a:off x="720" y="1080"/>
            <a:ext cx="10079640" cy="5669280"/>
          </a:xfrm>
          <a:prstGeom prst="rect">
            <a:avLst/>
          </a:prstGeom>
          <a:ln>
            <a:noFill/>
          </a:ln>
        </p:spPr>
      </p:pic>
      <p:pic>
        <p:nvPicPr>
          <p:cNvPr id="109" name="" descr=""/>
          <p:cNvPicPr/>
          <p:nvPr/>
        </p:nvPicPr>
        <p:blipFill>
          <a:blip r:embed="rId2"/>
          <a:stretch/>
        </p:blipFill>
        <p:spPr>
          <a:xfrm>
            <a:off x="288000" y="360000"/>
            <a:ext cx="2913120" cy="4175640"/>
          </a:xfrm>
          <a:prstGeom prst="rect">
            <a:avLst/>
          </a:prstGeom>
          <a:ln>
            <a:noFill/>
          </a:ln>
        </p:spPr>
      </p:pic>
      <p:pic>
        <p:nvPicPr>
          <p:cNvPr id="110" name="" descr=""/>
          <p:cNvPicPr/>
          <p:nvPr/>
        </p:nvPicPr>
        <p:blipFill>
          <a:blip r:embed="rId3"/>
          <a:stretch/>
        </p:blipFill>
        <p:spPr>
          <a:xfrm>
            <a:off x="3384000" y="360000"/>
            <a:ext cx="3046680" cy="4221000"/>
          </a:xfrm>
          <a:prstGeom prst="rect">
            <a:avLst/>
          </a:prstGeom>
          <a:ln>
            <a:noFill/>
          </a:ln>
        </p:spPr>
      </p:pic>
      <p:pic>
        <p:nvPicPr>
          <p:cNvPr id="111" name="" descr=""/>
          <p:cNvPicPr/>
          <p:nvPr/>
        </p:nvPicPr>
        <p:blipFill>
          <a:blip r:embed="rId4"/>
          <a:stretch/>
        </p:blipFill>
        <p:spPr>
          <a:xfrm>
            <a:off x="6768000" y="360000"/>
            <a:ext cx="3128040" cy="4182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504000" y="74160"/>
            <a:ext cx="9068760" cy="12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3" name="" descr=""/>
          <p:cNvPicPr/>
          <p:nvPr/>
        </p:nvPicPr>
        <p:blipFill>
          <a:blip r:embed="rId1"/>
          <a:stretch/>
        </p:blipFill>
        <p:spPr>
          <a:xfrm>
            <a:off x="0" y="720"/>
            <a:ext cx="10079640" cy="5669280"/>
          </a:xfrm>
          <a:prstGeom prst="rect">
            <a:avLst/>
          </a:prstGeom>
          <a:ln>
            <a:noFill/>
          </a:ln>
        </p:spPr>
      </p:pic>
      <p:pic>
        <p:nvPicPr>
          <p:cNvPr id="114" name="" descr=""/>
          <p:cNvPicPr/>
          <p:nvPr/>
        </p:nvPicPr>
        <p:blipFill>
          <a:blip r:embed="rId2"/>
          <a:stretch/>
        </p:blipFill>
        <p:spPr>
          <a:xfrm>
            <a:off x="144000" y="352800"/>
            <a:ext cx="3505320" cy="4686840"/>
          </a:xfrm>
          <a:prstGeom prst="rect">
            <a:avLst/>
          </a:prstGeom>
          <a:ln>
            <a:noFill/>
          </a:ln>
        </p:spPr>
      </p:pic>
      <p:pic>
        <p:nvPicPr>
          <p:cNvPr id="115" name="" descr=""/>
          <p:cNvPicPr/>
          <p:nvPr/>
        </p:nvPicPr>
        <p:blipFill>
          <a:blip r:embed="rId3"/>
          <a:stretch/>
        </p:blipFill>
        <p:spPr>
          <a:xfrm>
            <a:off x="3744000" y="424080"/>
            <a:ext cx="6073920" cy="4543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Application>LibreOffice/6.0.1.1$Windows_X86_64 LibreOffice_project/60bfb1526849283ce2491346ed2aa51c465abfe6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2021-12-11T17:25:04Z</dcterms:created>
  <dc:creator/>
  <dc:description/>
  <dc:language>ru-RU</dc:language>
  <cp:lastModifiedBy/>
  <dcterms:modified xsi:type="dcterms:W3CDTF">2023-04-17T17:43:00Z</dcterms:modified>
  <cp:revision>24</cp:revision>
  <dc:subject/>
  <dc:title/>
</cp:coreProperties>
</file>