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1A0028-A1B0-465E-B634-9E5F623CD1BF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0D5EEDF-1945-4587-A3D0-A7F6301C97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Проект </a:t>
            </a:r>
            <a:br>
              <a:rPr lang="ru-RU" sz="4800" dirty="0" smtClean="0"/>
            </a:br>
            <a:r>
              <a:rPr lang="ru-RU" sz="4800" dirty="0" smtClean="0"/>
              <a:t>«С фотоаппаратом»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2, 3 класс</a:t>
            </a:r>
          </a:p>
          <a:p>
            <a:pPr algn="ctr"/>
            <a:r>
              <a:rPr lang="ru-RU" dirty="0" smtClean="0"/>
              <a:t>2023 г</a:t>
            </a:r>
            <a:endParaRPr lang="ru-RU" dirty="0"/>
          </a:p>
        </p:txBody>
      </p:sp>
      <p:pic>
        <p:nvPicPr>
          <p:cNvPr id="1026" name="Picture 2" descr="https://funart.pro/uploads/posts/2021-07/1625752644_32-funart-pro-p-domashnie-zhivotnie-i-ikh-detenishi-zhivot-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99631"/>
            <a:ext cx="3852428" cy="2601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Чечулин Максим, 3 класс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E:\17 апреля\IMG-20230416-WA0027.jpg"/>
          <p:cNvPicPr>
            <a:picLocks noChangeAspect="1" noChangeArrowheads="1"/>
          </p:cNvPicPr>
          <p:nvPr/>
        </p:nvPicPr>
        <p:blipFill>
          <a:blip r:embed="rId2" cstate="print"/>
          <a:srcRect t="54111" r="51901" b="8995"/>
          <a:stretch>
            <a:fillRect/>
          </a:stretch>
        </p:blipFill>
        <p:spPr bwMode="auto">
          <a:xfrm>
            <a:off x="5148064" y="1268760"/>
            <a:ext cx="2808312" cy="3816424"/>
          </a:xfrm>
          <a:prstGeom prst="rect">
            <a:avLst/>
          </a:prstGeom>
          <a:noFill/>
        </p:spPr>
      </p:pic>
      <p:pic>
        <p:nvPicPr>
          <p:cNvPr id="1027" name="Picture 3" descr="E:\17 апреля\IMG-20230416-WA0027.jpg"/>
          <p:cNvPicPr>
            <a:picLocks noChangeAspect="1" noChangeArrowheads="1"/>
          </p:cNvPicPr>
          <p:nvPr/>
        </p:nvPicPr>
        <p:blipFill>
          <a:blip r:embed="rId2" cstate="print"/>
          <a:srcRect l="47488" t="54099" r="5025" b="10100"/>
          <a:stretch>
            <a:fillRect/>
          </a:stretch>
        </p:blipFill>
        <p:spPr bwMode="auto">
          <a:xfrm>
            <a:off x="1115616" y="1412776"/>
            <a:ext cx="2952328" cy="38884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3828" y="5373216"/>
            <a:ext cx="6576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Моя собака Кнопа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8991" y="1111970"/>
            <a:ext cx="784887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Жила-была собака. Ёе звали Кнопа. Она была очень злая. У неё не было друзей. Как-то раз, летним утром, бежала она по дороге, лаяла на всех. </a:t>
            </a:r>
          </a:p>
          <a:p>
            <a:pPr algn="just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Вдруг навстречу ей вышел мальчик. У него было хорошее настроение. Собака принялась на него лаять и бросаться. Но мальчик к удивлению Кнопы  не испугался и не обозлился на неё. </a:t>
            </a:r>
          </a:p>
          <a:p>
            <a:pPr algn="just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Он полез в карман и там оказался вкусный калач. Собака обрадовалась, виду не подавала. Калач съела, но злиться не перестала. На следующий день всё повторилось. Мальчик снова  и снова приходил к собаке,  попробовал её погладить, приласкать. Так продолжалось очень долго.</a:t>
            </a:r>
          </a:p>
          <a:p>
            <a:pPr algn="just"/>
            <a:r>
              <a:rPr lang="ru-RU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Собака стала ждать мальчика. У них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завязалась дружба. Они стали друзьями. Мальчика звали Максим. Он взял бездомную собаку домой. </a:t>
            </a:r>
          </a:p>
          <a:p>
            <a:pPr algn="just"/>
            <a:r>
              <a:rPr lang="ru-RU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С тех пор  одинокая собака и злая собака, уже не была такая злая и одинокая. У Кнопы появился друг и собственный дом.</a:t>
            </a: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И стали они жить – поживать, да крепко дружить!</a:t>
            </a:r>
            <a:endParaRPr lang="ru-RU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4978" y="188640"/>
            <a:ext cx="8336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dirty="0">
                <a:solidFill>
                  <a:schemeClr val="accent3">
                    <a:lumMod val="75000"/>
                  </a:schemeClr>
                </a:solidFill>
              </a:rPr>
              <a:t>«История одной собаки»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Судоргина</a:t>
            </a:r>
            <a:r>
              <a:rPr lang="ru-RU" dirty="0" smtClean="0">
                <a:solidFill>
                  <a:srgbClr val="002060"/>
                </a:solidFill>
              </a:rPr>
              <a:t> Валентина, 2 класс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Рассказ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Коза-дереза»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 descr="E:\17 апреля\IMG-20230416-WA0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6" y="2453128"/>
            <a:ext cx="2829311" cy="31339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556792"/>
            <a:ext cx="5472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48735"/>
            <a:ext cx="5328592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6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 меня есть коза по кличке Дереза. </a:t>
            </a:r>
            <a:r>
              <a:rPr lang="ru-RU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6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ласково я её называю </a:t>
            </a:r>
            <a:r>
              <a:rPr lang="ru-RU" sz="1600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Козичка</a:t>
            </a:r>
            <a:r>
              <a:rPr lang="ru-RU" sz="16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Цвет шерсти козы белый, как снег. </a:t>
            </a:r>
            <a:r>
              <a:rPr lang="ru-RU" sz="1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Характер у неё спокойный и мягкий. У нее есть маленькие козлята о которых она очень заботится. </a:t>
            </a:r>
          </a:p>
          <a:p>
            <a:pPr algn="just"/>
            <a:r>
              <a:rPr lang="ru-RU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Я каждое утро отвожу мою </a:t>
            </a:r>
            <a:r>
              <a:rPr lang="ru-RU" sz="16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6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озичку</a:t>
            </a:r>
            <a:r>
              <a:rPr lang="ru-RU" sz="1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на пастбище, а вечером веду её домой. У нас с ней очень хорошие и доверительные отношения.  Она кормит меня вкусным молочком, а с нежностью и лаской каждый день о ней забочусь.</a:t>
            </a:r>
          </a:p>
          <a:p>
            <a:pPr algn="just"/>
            <a:r>
              <a:rPr lang="ru-RU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одители и меня часто называют козой-дерезой.</a:t>
            </a:r>
          </a:p>
          <a:p>
            <a:pPr algn="just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</a:rPr>
              <a:t>Желудкова</a:t>
            </a:r>
            <a:r>
              <a:rPr lang="ru-RU" sz="4400" dirty="0" smtClean="0">
                <a:solidFill>
                  <a:srgbClr val="002060"/>
                </a:solidFill>
              </a:rPr>
              <a:t> Юлия, 2 класс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Загадка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996280"/>
            <a:ext cx="496855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Молоко даёт и пух</a:t>
            </a:r>
          </a:p>
          <a:p>
            <a:pPr algn="just"/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 корова, не петух,</a:t>
            </a:r>
          </a:p>
          <a:p>
            <a:pPr algn="just"/>
            <a:r>
              <a:rPr lang="ru-RU" sz="3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не утка, и не гусь.</a:t>
            </a:r>
          </a:p>
          <a:p>
            <a:pPr algn="just"/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Отгадать я не берусь!</a:t>
            </a:r>
          </a:p>
          <a:p>
            <a:pPr algn="just"/>
            <a:r>
              <a:rPr lang="ru-RU" sz="3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ещё есть и рога!</a:t>
            </a:r>
          </a:p>
          <a:p>
            <a:pPr algn="just"/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Ох, бодлива, ох, строга!</a:t>
            </a:r>
          </a:p>
          <a:p>
            <a:pPr algn="just"/>
            <a:r>
              <a:rPr lang="ru-RU" sz="3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Налетает, как гроза,</a:t>
            </a:r>
          </a:p>
          <a:p>
            <a:pPr algn="just"/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Быстроногая …….</a:t>
            </a:r>
          </a:p>
          <a:p>
            <a:pPr algn="r"/>
            <a:r>
              <a:rPr lang="ru-RU" sz="3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(коза)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898" y="1412776"/>
            <a:ext cx="4322763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260648"/>
            <a:ext cx="5321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Моя коза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0070C0"/>
                </a:solidFill>
              </a:rPr>
              <a:t>Барванова</a:t>
            </a:r>
            <a:r>
              <a:rPr lang="ru-RU" dirty="0" smtClean="0">
                <a:solidFill>
                  <a:srgbClr val="0070C0"/>
                </a:solidFill>
              </a:rPr>
              <a:t> Светлана, 2 класс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Рассказ «Мой </a:t>
            </a:r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Барсик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»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E:\17 апреля\IMG-20230415-W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068324" cy="4464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1628800"/>
            <a:ext cx="432048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У меня есть любимый кот. Его зовут </a:t>
            </a:r>
            <a:r>
              <a:rPr lang="ru-RU" sz="2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арсик.  Он очень умный, когда мы садимся кушать. Кот сидит рядышком вместе с нами. Мой питомец самый лучший и любимый! Он всё понимает. Всегда ходит за мной, как хвостик. Куда я, туда и он. Когда я прихожу из школы он ждет меня около двери и приветливо меня встречает. Мы с ним много проводим время. Вместе гуляем, учим уроки, играем и отдыхаем. Он самый лучший друг!</a:t>
            </a:r>
            <a:endParaRPr lang="ru-RU" sz="20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333</TotalTime>
  <Words>454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Проект  «С фотоаппаратом»</vt:lpstr>
      <vt:lpstr>Чечулин Максим, 3 класс  </vt:lpstr>
      <vt:lpstr>Презентация PowerPoint</vt:lpstr>
      <vt:lpstr>Судоргина Валентина, 2 класс  Рассказ «Коза-дереза»</vt:lpstr>
      <vt:lpstr>Желудкова Юлия, 2 класс Загадка</vt:lpstr>
      <vt:lpstr>Презентация PowerPoint</vt:lpstr>
      <vt:lpstr>Барванова Светлана, 2 класс Рассказ «Мой Барсик»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«С фотоаппаратом»</dc:title>
  <dc:creator>Треугольник</dc:creator>
  <cp:lastModifiedBy>User</cp:lastModifiedBy>
  <cp:revision>20</cp:revision>
  <dcterms:created xsi:type="dcterms:W3CDTF">2023-04-17T06:22:57Z</dcterms:created>
  <dcterms:modified xsi:type="dcterms:W3CDTF">2023-04-17T18:13:36Z</dcterms:modified>
</cp:coreProperties>
</file>