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326CDA-5A79-4AF0-8AC2-70F6BDA63445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F1A8A6-7BF7-4EA7-9EC0-DBC39637A0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 </a:t>
            </a:r>
            <a:r>
              <a:rPr lang="ru-RU" sz="2700" b="1" i="1" dirty="0"/>
              <a:t>«Развитие речи детей с ТНР  в процессе </a:t>
            </a:r>
            <a:r>
              <a:rPr lang="ru-RU" sz="2700" b="1" i="1" dirty="0" err="1"/>
              <a:t>изодеятельности</a:t>
            </a:r>
            <a:r>
              <a:rPr lang="ru-RU" sz="2700" b="1" i="1" dirty="0"/>
              <a:t>».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у</a:t>
            </a:r>
            <a:r>
              <a:rPr lang="ru-RU" sz="2700" dirty="0" smtClean="0"/>
              <a:t>читель-логопед: Горелова Ю.В.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352928" cy="450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55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7280" y="908720"/>
            <a:ext cx="311492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РАЗВИТИЕ СЛОВАРЯ.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 descr="https://myslide.ru/documents_7/d5a32613b1f7e867ecf3caf74edf7a22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7488832" cy="333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319602"/>
            <a:ext cx="8136904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Овладение словарным запасом составляет основу речевого развития детей, поскольку слово является важнейшей единицей языка. Слова обозначают предметы и явления, их признаки, свойства,  качества и действия с ними.</a:t>
            </a:r>
            <a:endParaRPr lang="ru-RU" sz="14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381021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называть части предмета ( У человека есть ноги, руки, глаза, нос и т.д. У дерева – ствол, сучья, ветки, корни и т.п.)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824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d.multiurok.ru/html/2017/09/19/s_59c0f7fb4b039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17984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764704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употреблять слова, обозначающие месторасположение (верх, низ, лево, право, центр, середина и т.п.)</a:t>
            </a:r>
          </a:p>
        </p:txBody>
      </p:sp>
    </p:spTree>
    <p:extLst>
      <p:ext uri="{BB962C8B-B14F-4D97-AF65-F5344CB8AC3E}">
        <p14:creationId xmlns:p14="http://schemas.microsoft.com/office/powerpoint/2010/main" val="18371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836713"/>
            <a:ext cx="5022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употреблять глаголы, обозначающие действия рисуемых предметов (игра «Кто что делает?», дети передают друг другу мяч по цепочке и называют действия заданного предмета. Например: дерево – растет, питается, дышит, шумит, цветет, качается, плодоносит и т.д.)</a:t>
            </a:r>
          </a:p>
        </p:txBody>
      </p:sp>
      <p:pic>
        <p:nvPicPr>
          <p:cNvPr id="5122" name="Picture 2" descr="https://mega-talant.com/uploads/files/101283/98719/103951_images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8208912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439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208912" cy="3472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ВОСПИТАНИЕ ЗВУКОВОЙ КУЛЬТУРЫ РЕЧИ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– многоаспектная задача, в которую входят более частные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микрозадачи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развитие речевого слуха: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закрепление правильного произношения звуков, сложных по звуковой структуре слов;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овладение средствами звуковой выразительности речи (тон речи, тембр, темп, ударение, интонация)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( Использование специальных игр и упражнений в организационной части занятия, в динамических паузах, в коррекционных минутках)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 descr="https://fsd.multiurok.ru/html/2018/08/05/s_5b66922162e25/934033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933056"/>
            <a:ext cx="4896544" cy="264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498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96944" cy="1176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ФОРМИРОВАНИЕ ГРАММАТИЧЕСКОГО СТРОЯ РЕЧИ: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Предполагает формирование морфологической стороны речи (изменение слов по родам, числам, падежам). Без овладения грамматикой невозможно речевое общение.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170" name="Picture 2" descr="https://cf3.ppt-online.org/files3/slide/l/L5wGBr32gjZtFfXcbTmnqzkhQ8UO0vRVyKNJiW/sli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31645"/>
            <a:ext cx="8136904" cy="474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768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5640" y="548680"/>
            <a:ext cx="3558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РАЗВИТИЕ СВЯЗНОЙ РЕЧИ:</a:t>
            </a:r>
            <a:endParaRPr lang="ru-RU" dirty="0"/>
          </a:p>
        </p:txBody>
      </p:sp>
      <p:pic>
        <p:nvPicPr>
          <p:cNvPr id="8196" name="Picture 4" descr="https://www.maam.ru/upload/blogs/detsad-1444454-15226696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21638"/>
            <a:ext cx="6429375" cy="345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918013"/>
            <a:ext cx="8208912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Занятия по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изодеятельности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могут способствовать развитию одного из самых трудных видов рассказывания: творческого рассказа. Под творческим рассказыванием понимают деятельность, результатом которой является придумывание детьми сказок, реалистических рассказов с самостоятельно созданными образами ( обыгрывание выполненных работ, каждую работу ребенка превратить в рассказ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ru-RU" sz="1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4039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76672"/>
            <a:ext cx="4734272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Рекомендации по развитию мелкой моторики</a:t>
            </a: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28627"/>
            <a:ext cx="8064896" cy="3790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используйте на занятиях физкультминутки в виде пальчиковой гимнастики;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поощряйте желания детей рисовать, лепить, вырезать, конструировать;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используйте различные виды нетрадиционных методик в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изодеятельности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: рисование пальчиком, работа с трафаретом, аппликации из круп, листьев, ткани, ниток и т.п.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учите детей рисовать предметы рукой, пальцем, кистью, карандашом в воздухе;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на занятиях по конструированию используйте конструкторы (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лего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строительные наборы, железные и пластмассовые конструкторы с винтиками и гаечками); используйте технику изготовления работ из бумаги – оригами.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44" name="Picture 4" descr="http://itd2.mycdn.me/image?id=864071326098&amp;t=20&amp;plc=MOBILE&amp;tkn=*a5p_GSuduu2YqysJAfaAtp1jHs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204758"/>
            <a:ext cx="3456384" cy="124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335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680" indent="541020" algn="ctr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Таким образом, все перечисленные положительные сто­роны продуктивной деятельности оказывают большое влияние на формирование различных сторон речи при  ее развитии.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1266" name="Picture 2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92088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402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</TotalTime>
  <Words>414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 «Развитие речи детей с ТНР  в процессе изодеятельности». учитель-логопед: Горелова Ю.В.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речи детей с ТНР  в процессе изодеятельности».</dc:title>
  <dc:creator>Юлия</dc:creator>
  <cp:lastModifiedBy>Юлия</cp:lastModifiedBy>
  <cp:revision>16</cp:revision>
  <dcterms:created xsi:type="dcterms:W3CDTF">2021-04-06T14:21:49Z</dcterms:created>
  <dcterms:modified xsi:type="dcterms:W3CDTF">2023-04-17T10:07:56Z</dcterms:modified>
</cp:coreProperties>
</file>