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docProps/custom.xml" ContentType="application/vnd.openxmlformats-officedocument.custom-properties+xml"/>
  <Override PartName="/ppt/slideMasters/slideMaster6.xml" ContentType="application/vnd.openxmlformats-officedocument.presentationml.slideMaster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  <p:sldMasterId id="2147483700" r:id="rId5"/>
    <p:sldMasterId id="2147483713" r:id="rId6"/>
    <p:sldMasterId id="2147483726" r:id="rId7"/>
  </p:sldMasterIdLst>
  <p:sldIdLst>
    <p:sldId id="256" r:id="rId8"/>
    <p:sldId id="257" r:id="rId9"/>
    <p:sldId id="258" r:id="rId10"/>
    <p:sldId id="259" r:id="rId11"/>
    <p:sldId id="262" r:id="rId12"/>
    <p:sldId id="26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viewProps" Target="viewProps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26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29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30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31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32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33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7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8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8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8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8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8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89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9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9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9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9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9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9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9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0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0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0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0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0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0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08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09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10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11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12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5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5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6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6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6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6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68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7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7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7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7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7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7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7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8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8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8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84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8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87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88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89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90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91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33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33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34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34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3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34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347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3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35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35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35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35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35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35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35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3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36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36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36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3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366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367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368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369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370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41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4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4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4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4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4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426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4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42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43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4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43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43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4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43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4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44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44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442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44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445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446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447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448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449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49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49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49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49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50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504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505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50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50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50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5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51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51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5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51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51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51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52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521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5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524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525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526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527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528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57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57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57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57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58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58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584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58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58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58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59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59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59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59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59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59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59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59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60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60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60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60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605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60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607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11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FFFFFF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1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image" Target="../media/image1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Picture 2"/>
          <p:cNvPicPr/>
          <p:nvPr/>
        </p:nvPicPr>
        <p:blipFill>
          <a:blip r:embed="rId15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  <p:sp>
        <p:nvSpPr>
          <p:cNvPr id="99" name="CustomShape 1"/>
          <p:cNvSpPr/>
          <p:nvPr/>
        </p:nvSpPr>
        <p:spPr>
          <a:xfrm>
            <a:off x="114480" y="4680"/>
            <a:ext cx="23400" cy="2180880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CustomShape 2"/>
          <p:cNvSpPr/>
          <p:nvPr/>
        </p:nvSpPr>
        <p:spPr>
          <a:xfrm>
            <a:off x="33480" y="2176560"/>
            <a:ext cx="190080" cy="19008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8" y="36"/>
                  <a:pt x="36" y="29"/>
                  <a:pt x="36" y="20"/>
                </a:cubicBezTo>
                <a:cubicBezTo>
                  <a:pt x="36" y="11"/>
                  <a:pt x="28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" name="CustomShape 3"/>
          <p:cNvSpPr/>
          <p:nvPr/>
        </p:nvSpPr>
        <p:spPr>
          <a:xfrm>
            <a:off x="28440" y="4021200"/>
            <a:ext cx="190080" cy="18864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2" y="4"/>
                  <a:pt x="4" y="11"/>
                  <a:pt x="4" y="20"/>
                </a:cubicBezTo>
                <a:cubicBezTo>
                  <a:pt x="4" y="29"/>
                  <a:pt x="12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" name="CustomShape 4"/>
          <p:cNvSpPr/>
          <p:nvPr/>
        </p:nvSpPr>
        <p:spPr>
          <a:xfrm>
            <a:off x="200160" y="4680"/>
            <a:ext cx="369360" cy="1810800"/>
          </a:xfrm>
          <a:custGeom>
            <a:avLst/>
            <a:gdLst/>
            <a:ahLst/>
            <a:cxnLst/>
            <a:rect l="l" t="t" r="r" b="b"/>
            <a:pathLst>
              <a:path w="233" h="1141">
                <a:moveTo>
                  <a:pt x="218" y="1141"/>
                </a:moveTo>
                <a:lnTo>
                  <a:pt x="0" y="626"/>
                </a:lnTo>
                <a:lnTo>
                  <a:pt x="0" y="0"/>
                </a:lnTo>
                <a:lnTo>
                  <a:pt x="15" y="0"/>
                </a:lnTo>
                <a:lnTo>
                  <a:pt x="15" y="623"/>
                </a:lnTo>
                <a:lnTo>
                  <a:pt x="233" y="1135"/>
                </a:lnTo>
                <a:lnTo>
                  <a:pt x="218" y="1141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" name="CustomShape 5"/>
          <p:cNvSpPr/>
          <p:nvPr/>
        </p:nvSpPr>
        <p:spPr>
          <a:xfrm>
            <a:off x="503280" y="1801800"/>
            <a:ext cx="190080" cy="18864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3" y="0"/>
                  <a:pt x="40" y="6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8" y="36"/>
                  <a:pt x="36" y="29"/>
                  <a:pt x="36" y="20"/>
                </a:cubicBezTo>
                <a:cubicBezTo>
                  <a:pt x="36" y="9"/>
                  <a:pt x="31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6"/>
          <p:cNvSpPr/>
          <p:nvPr/>
        </p:nvSpPr>
        <p:spPr>
          <a:xfrm>
            <a:off x="285840" y="4680"/>
            <a:ext cx="369360" cy="1429920"/>
          </a:xfrm>
          <a:custGeom>
            <a:avLst/>
            <a:gdLst/>
            <a:ahLst/>
            <a:cxnLst/>
            <a:rect l="l" t="t" r="r" b="b"/>
            <a:pathLst>
              <a:path w="233" h="901">
                <a:moveTo>
                  <a:pt x="221" y="901"/>
                </a:moveTo>
                <a:lnTo>
                  <a:pt x="0" y="383"/>
                </a:lnTo>
                <a:lnTo>
                  <a:pt x="0" y="0"/>
                </a:lnTo>
                <a:lnTo>
                  <a:pt x="18" y="0"/>
                </a:lnTo>
                <a:lnTo>
                  <a:pt x="18" y="380"/>
                </a:lnTo>
                <a:lnTo>
                  <a:pt x="233" y="895"/>
                </a:lnTo>
                <a:lnTo>
                  <a:pt x="221" y="901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" name="CustomShape 7"/>
          <p:cNvSpPr/>
          <p:nvPr/>
        </p:nvSpPr>
        <p:spPr>
          <a:xfrm>
            <a:off x="546120" y="0"/>
            <a:ext cx="151920" cy="912600"/>
          </a:xfrm>
          <a:custGeom>
            <a:avLst/>
            <a:gdLst/>
            <a:ahLst/>
            <a:cxnLst/>
            <a:rect l="l" t="t" r="r" b="b"/>
            <a:pathLst>
              <a:path w="96" h="575">
                <a:moveTo>
                  <a:pt x="96" y="575"/>
                </a:moveTo>
                <a:lnTo>
                  <a:pt x="78" y="575"/>
                </a:lnTo>
                <a:lnTo>
                  <a:pt x="78" y="192"/>
                </a:lnTo>
                <a:lnTo>
                  <a:pt x="0" y="6"/>
                </a:lnTo>
                <a:lnTo>
                  <a:pt x="15" y="0"/>
                </a:lnTo>
                <a:lnTo>
                  <a:pt x="96" y="189"/>
                </a:lnTo>
                <a:lnTo>
                  <a:pt x="96" y="575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" name="CustomShape 8"/>
          <p:cNvSpPr/>
          <p:nvPr/>
        </p:nvSpPr>
        <p:spPr>
          <a:xfrm>
            <a:off x="588960" y="1420920"/>
            <a:ext cx="190080" cy="19008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3" y="0"/>
                  <a:pt x="40" y="7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9"/>
                  <a:pt x="31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" name="CustomShape 9"/>
          <p:cNvSpPr/>
          <p:nvPr/>
        </p:nvSpPr>
        <p:spPr>
          <a:xfrm>
            <a:off x="588960" y="903240"/>
            <a:ext cx="190080" cy="19008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" name="CustomShape 10"/>
          <p:cNvSpPr/>
          <p:nvPr/>
        </p:nvSpPr>
        <p:spPr>
          <a:xfrm>
            <a:off x="641520" y="0"/>
            <a:ext cx="421920" cy="526680"/>
          </a:xfrm>
          <a:custGeom>
            <a:avLst/>
            <a:gdLst/>
            <a:ahLst/>
            <a:cxnLst/>
            <a:rect l="l" t="t" r="r" b="b"/>
            <a:pathLst>
              <a:path w="266" h="332">
                <a:moveTo>
                  <a:pt x="257" y="332"/>
                </a:moveTo>
                <a:lnTo>
                  <a:pt x="48" y="123"/>
                </a:lnTo>
                <a:lnTo>
                  <a:pt x="0" y="6"/>
                </a:lnTo>
                <a:lnTo>
                  <a:pt x="15" y="0"/>
                </a:lnTo>
                <a:lnTo>
                  <a:pt x="63" y="114"/>
                </a:lnTo>
                <a:lnTo>
                  <a:pt x="266" y="320"/>
                </a:lnTo>
                <a:lnTo>
                  <a:pt x="257" y="332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" name="CustomShape 11"/>
          <p:cNvSpPr/>
          <p:nvPr/>
        </p:nvSpPr>
        <p:spPr>
          <a:xfrm>
            <a:off x="1020600" y="488880"/>
            <a:ext cx="161640" cy="147240"/>
          </a:xfrm>
          <a:custGeom>
            <a:avLst/>
            <a:gdLst/>
            <a:ahLst/>
            <a:cxnLst/>
            <a:rect l="l" t="t" r="r" b="b"/>
            <a:pathLst>
              <a:path w="34" h="31">
                <a:moveTo>
                  <a:pt x="17" y="31"/>
                </a:moveTo>
                <a:cubicBezTo>
                  <a:pt x="13" y="31"/>
                  <a:pt x="9" y="30"/>
                  <a:pt x="6" y="27"/>
                </a:cubicBezTo>
                <a:cubicBezTo>
                  <a:pt x="0" y="20"/>
                  <a:pt x="0" y="10"/>
                  <a:pt x="6" y="4"/>
                </a:cubicBezTo>
                <a:cubicBezTo>
                  <a:pt x="9" y="1"/>
                  <a:pt x="13" y="0"/>
                  <a:pt x="17" y="0"/>
                </a:cubicBezTo>
                <a:cubicBezTo>
                  <a:pt x="21" y="0"/>
                  <a:pt x="25" y="1"/>
                  <a:pt x="28" y="4"/>
                </a:cubicBezTo>
                <a:cubicBezTo>
                  <a:pt x="34" y="10"/>
                  <a:pt x="34" y="20"/>
                  <a:pt x="28" y="27"/>
                </a:cubicBezTo>
                <a:cubicBezTo>
                  <a:pt x="25" y="30"/>
                  <a:pt x="21" y="31"/>
                  <a:pt x="17" y="31"/>
                </a:cubicBezTo>
                <a:close/>
                <a:moveTo>
                  <a:pt x="17" y="4"/>
                </a:moveTo>
                <a:cubicBezTo>
                  <a:pt x="14" y="4"/>
                  <a:pt x="11" y="5"/>
                  <a:pt x="9" y="7"/>
                </a:cubicBezTo>
                <a:cubicBezTo>
                  <a:pt x="4" y="12"/>
                  <a:pt x="4" y="19"/>
                  <a:pt x="9" y="24"/>
                </a:cubicBezTo>
                <a:cubicBezTo>
                  <a:pt x="11" y="26"/>
                  <a:pt x="14" y="27"/>
                  <a:pt x="17" y="27"/>
                </a:cubicBezTo>
                <a:cubicBezTo>
                  <a:pt x="20" y="27"/>
                  <a:pt x="23" y="26"/>
                  <a:pt x="25" y="24"/>
                </a:cubicBezTo>
                <a:cubicBezTo>
                  <a:pt x="30" y="19"/>
                  <a:pt x="30" y="12"/>
                  <a:pt x="25" y="7"/>
                </a:cubicBezTo>
                <a:cubicBezTo>
                  <a:pt x="23" y="5"/>
                  <a:pt x="20" y="4"/>
                  <a:pt x="17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" name="Line 12"/>
          <p:cNvSpPr/>
          <p:nvPr/>
        </p:nvSpPr>
        <p:spPr>
          <a:xfrm>
            <a:off x="-4680" y="9360"/>
            <a:ext cx="360" cy="36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" name="CustomShape 13"/>
          <p:cNvSpPr/>
          <p:nvPr/>
        </p:nvSpPr>
        <p:spPr>
          <a:xfrm>
            <a:off x="9360" y="1801800"/>
            <a:ext cx="123480" cy="126720"/>
          </a:xfrm>
          <a:custGeom>
            <a:avLst/>
            <a:gdLst/>
            <a:ahLst/>
            <a:cxnLst/>
            <a:rect l="l" t="t" r="r" b="b"/>
            <a:pathLst>
              <a:path w="78" h="80">
                <a:moveTo>
                  <a:pt x="6" y="80"/>
                </a:moveTo>
                <a:lnTo>
                  <a:pt x="0" y="71"/>
                </a:lnTo>
                <a:lnTo>
                  <a:pt x="69" y="0"/>
                </a:lnTo>
                <a:lnTo>
                  <a:pt x="78" y="9"/>
                </a:lnTo>
                <a:lnTo>
                  <a:pt x="6" y="80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" name="CustomShape 14"/>
          <p:cNvSpPr/>
          <p:nvPr/>
        </p:nvSpPr>
        <p:spPr>
          <a:xfrm>
            <a:off x="-9360" y="3549600"/>
            <a:ext cx="147240" cy="480600"/>
          </a:xfrm>
          <a:custGeom>
            <a:avLst/>
            <a:gdLst/>
            <a:ahLst/>
            <a:cxnLst/>
            <a:rect l="l" t="t" r="r" b="b"/>
            <a:pathLst>
              <a:path w="93" h="303">
                <a:moveTo>
                  <a:pt x="93" y="303"/>
                </a:moveTo>
                <a:lnTo>
                  <a:pt x="78" y="303"/>
                </a:lnTo>
                <a:lnTo>
                  <a:pt x="78" y="78"/>
                </a:lnTo>
                <a:lnTo>
                  <a:pt x="0" y="12"/>
                </a:lnTo>
                <a:lnTo>
                  <a:pt x="12" y="0"/>
                </a:lnTo>
                <a:lnTo>
                  <a:pt x="93" y="69"/>
                </a:lnTo>
                <a:lnTo>
                  <a:pt x="93" y="303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" name="CustomShape 15"/>
          <p:cNvSpPr/>
          <p:nvPr/>
        </p:nvSpPr>
        <p:spPr>
          <a:xfrm>
            <a:off x="128520" y="1382760"/>
            <a:ext cx="142560" cy="475920"/>
          </a:xfrm>
          <a:custGeom>
            <a:avLst/>
            <a:gdLst/>
            <a:ahLst/>
            <a:cxnLst/>
            <a:rect l="l" t="t" r="r" b="b"/>
            <a:pathLst>
              <a:path w="90" h="300">
                <a:moveTo>
                  <a:pt x="90" y="300"/>
                </a:moveTo>
                <a:lnTo>
                  <a:pt x="78" y="300"/>
                </a:lnTo>
                <a:lnTo>
                  <a:pt x="78" y="84"/>
                </a:lnTo>
                <a:lnTo>
                  <a:pt x="0" y="9"/>
                </a:lnTo>
                <a:lnTo>
                  <a:pt x="9" y="0"/>
                </a:lnTo>
                <a:lnTo>
                  <a:pt x="90" y="81"/>
                </a:lnTo>
                <a:lnTo>
                  <a:pt x="90" y="300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" name="CustomShape 16"/>
          <p:cNvSpPr/>
          <p:nvPr/>
        </p:nvSpPr>
        <p:spPr>
          <a:xfrm>
            <a:off x="204840" y="1849320"/>
            <a:ext cx="114120" cy="107640"/>
          </a:xfrm>
          <a:custGeom>
            <a:avLst/>
            <a:gdLst/>
            <a:ahLst/>
            <a:cxnLst/>
            <a:rect l="l" t="t" r="r" b="b"/>
            <a:pathLst>
              <a:path w="24" h="23">
                <a:moveTo>
                  <a:pt x="12" y="23"/>
                </a:moveTo>
                <a:cubicBezTo>
                  <a:pt x="6" y="23"/>
                  <a:pt x="0" y="18"/>
                  <a:pt x="0" y="12"/>
                </a:cubicBezTo>
                <a:cubicBezTo>
                  <a:pt x="0" y="5"/>
                  <a:pt x="6" y="0"/>
                  <a:pt x="12" y="0"/>
                </a:cubicBezTo>
                <a:cubicBezTo>
                  <a:pt x="18" y="0"/>
                  <a:pt x="24" y="5"/>
                  <a:pt x="24" y="12"/>
                </a:cubicBezTo>
                <a:cubicBezTo>
                  <a:pt x="24" y="18"/>
                  <a:pt x="18" y="23"/>
                  <a:pt x="12" y="23"/>
                </a:cubicBezTo>
                <a:close/>
                <a:moveTo>
                  <a:pt x="12" y="4"/>
                </a:moveTo>
                <a:cubicBezTo>
                  <a:pt x="8" y="4"/>
                  <a:pt x="4" y="8"/>
                  <a:pt x="4" y="12"/>
                </a:cubicBezTo>
                <a:cubicBezTo>
                  <a:pt x="4" y="16"/>
                  <a:pt x="8" y="19"/>
                  <a:pt x="12" y="19"/>
                </a:cubicBezTo>
                <a:cubicBezTo>
                  <a:pt x="16" y="19"/>
                  <a:pt x="20" y="16"/>
                  <a:pt x="20" y="12"/>
                </a:cubicBezTo>
                <a:cubicBezTo>
                  <a:pt x="20" y="8"/>
                  <a:pt x="16" y="4"/>
                  <a:pt x="12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" name="CustomShape 17"/>
          <p:cNvSpPr/>
          <p:nvPr/>
        </p:nvSpPr>
        <p:spPr>
          <a:xfrm>
            <a:off x="133200" y="4662360"/>
            <a:ext cx="23400" cy="2180880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" name="CustomShape 18"/>
          <p:cNvSpPr/>
          <p:nvPr/>
        </p:nvSpPr>
        <p:spPr>
          <a:xfrm>
            <a:off x="223920" y="5041800"/>
            <a:ext cx="369360" cy="1801440"/>
          </a:xfrm>
          <a:custGeom>
            <a:avLst/>
            <a:gdLst/>
            <a:ahLst/>
            <a:cxnLst/>
            <a:rect l="l" t="t" r="r" b="b"/>
            <a:pathLst>
              <a:path w="233" h="1135">
                <a:moveTo>
                  <a:pt x="15" y="1135"/>
                </a:moveTo>
                <a:lnTo>
                  <a:pt x="0" y="1135"/>
                </a:lnTo>
                <a:lnTo>
                  <a:pt x="0" y="515"/>
                </a:lnTo>
                <a:lnTo>
                  <a:pt x="0" y="512"/>
                </a:lnTo>
                <a:lnTo>
                  <a:pt x="218" y="0"/>
                </a:lnTo>
                <a:lnTo>
                  <a:pt x="233" y="6"/>
                </a:lnTo>
                <a:lnTo>
                  <a:pt x="15" y="518"/>
                </a:lnTo>
                <a:lnTo>
                  <a:pt x="15" y="1135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" name="CustomShape 19"/>
          <p:cNvSpPr/>
          <p:nvPr/>
        </p:nvSpPr>
        <p:spPr>
          <a:xfrm>
            <a:off x="52560" y="4481640"/>
            <a:ext cx="190080" cy="19008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8" y="36"/>
                  <a:pt x="36" y="29"/>
                  <a:pt x="36" y="20"/>
                </a:cubicBezTo>
                <a:cubicBezTo>
                  <a:pt x="36" y="11"/>
                  <a:pt x="28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" name="CustomShape 20"/>
          <p:cNvSpPr/>
          <p:nvPr/>
        </p:nvSpPr>
        <p:spPr>
          <a:xfrm>
            <a:off x="-14400" y="5627520"/>
            <a:ext cx="85320" cy="1215720"/>
          </a:xfrm>
          <a:custGeom>
            <a:avLst/>
            <a:gdLst/>
            <a:ahLst/>
            <a:cxnLst/>
            <a:rect l="l" t="t" r="r" b="b"/>
            <a:pathLst>
              <a:path w="54" h="766">
                <a:moveTo>
                  <a:pt x="54" y="766"/>
                </a:moveTo>
                <a:lnTo>
                  <a:pt x="36" y="766"/>
                </a:lnTo>
                <a:lnTo>
                  <a:pt x="36" y="149"/>
                </a:lnTo>
                <a:lnTo>
                  <a:pt x="0" y="3"/>
                </a:lnTo>
                <a:lnTo>
                  <a:pt x="18" y="0"/>
                </a:lnTo>
                <a:lnTo>
                  <a:pt x="54" y="146"/>
                </a:lnTo>
                <a:lnTo>
                  <a:pt x="54" y="766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" name="CustomShape 21"/>
          <p:cNvSpPr/>
          <p:nvPr/>
        </p:nvSpPr>
        <p:spPr>
          <a:xfrm>
            <a:off x="527040" y="4867200"/>
            <a:ext cx="190080" cy="18864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" name="CustomShape 22"/>
          <p:cNvSpPr/>
          <p:nvPr/>
        </p:nvSpPr>
        <p:spPr>
          <a:xfrm>
            <a:off x="309600" y="5423040"/>
            <a:ext cx="374400" cy="1425240"/>
          </a:xfrm>
          <a:custGeom>
            <a:avLst/>
            <a:gdLst/>
            <a:ahLst/>
            <a:cxnLst/>
            <a:rect l="l" t="t" r="r" b="b"/>
            <a:pathLst>
              <a:path w="236" h="898">
                <a:moveTo>
                  <a:pt x="18" y="898"/>
                </a:moveTo>
                <a:lnTo>
                  <a:pt x="0" y="898"/>
                </a:lnTo>
                <a:lnTo>
                  <a:pt x="0" y="515"/>
                </a:lnTo>
                <a:lnTo>
                  <a:pt x="3" y="512"/>
                </a:lnTo>
                <a:lnTo>
                  <a:pt x="221" y="0"/>
                </a:lnTo>
                <a:lnTo>
                  <a:pt x="236" y="6"/>
                </a:lnTo>
                <a:lnTo>
                  <a:pt x="18" y="518"/>
                </a:lnTo>
                <a:lnTo>
                  <a:pt x="18" y="898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" name="CustomShape 23"/>
          <p:cNvSpPr/>
          <p:nvPr/>
        </p:nvSpPr>
        <p:spPr>
          <a:xfrm>
            <a:off x="569880" y="5945040"/>
            <a:ext cx="151920" cy="912600"/>
          </a:xfrm>
          <a:custGeom>
            <a:avLst/>
            <a:gdLst/>
            <a:ahLst/>
            <a:cxnLst/>
            <a:rect l="l" t="t" r="r" b="b"/>
            <a:pathLst>
              <a:path w="96" h="575">
                <a:moveTo>
                  <a:pt x="15" y="575"/>
                </a:moveTo>
                <a:lnTo>
                  <a:pt x="0" y="569"/>
                </a:lnTo>
                <a:lnTo>
                  <a:pt x="81" y="383"/>
                </a:lnTo>
                <a:lnTo>
                  <a:pt x="81" y="0"/>
                </a:lnTo>
                <a:lnTo>
                  <a:pt x="96" y="0"/>
                </a:lnTo>
                <a:lnTo>
                  <a:pt x="96" y="386"/>
                </a:lnTo>
                <a:lnTo>
                  <a:pt x="15" y="575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" name="CustomShape 24"/>
          <p:cNvSpPr/>
          <p:nvPr/>
        </p:nvSpPr>
        <p:spPr>
          <a:xfrm>
            <a:off x="612720" y="5246640"/>
            <a:ext cx="190080" cy="19008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2" y="4"/>
                  <a:pt x="4" y="11"/>
                  <a:pt x="4" y="20"/>
                </a:cubicBezTo>
                <a:cubicBezTo>
                  <a:pt x="4" y="29"/>
                  <a:pt x="12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" name="CustomShape 25"/>
          <p:cNvSpPr/>
          <p:nvPr/>
        </p:nvSpPr>
        <p:spPr>
          <a:xfrm>
            <a:off x="612720" y="5764320"/>
            <a:ext cx="190080" cy="19008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2" y="4"/>
                  <a:pt x="4" y="11"/>
                  <a:pt x="4" y="20"/>
                </a:cubicBezTo>
                <a:cubicBezTo>
                  <a:pt x="4" y="29"/>
                  <a:pt x="12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" name="CustomShape 26"/>
          <p:cNvSpPr/>
          <p:nvPr/>
        </p:nvSpPr>
        <p:spPr>
          <a:xfrm>
            <a:off x="669960" y="6330960"/>
            <a:ext cx="417240" cy="517320"/>
          </a:xfrm>
          <a:custGeom>
            <a:avLst/>
            <a:gdLst/>
            <a:ahLst/>
            <a:cxnLst/>
            <a:rect l="l" t="t" r="r" b="b"/>
            <a:pathLst>
              <a:path w="263" h="326">
                <a:moveTo>
                  <a:pt x="15" y="326"/>
                </a:moveTo>
                <a:lnTo>
                  <a:pt x="0" y="320"/>
                </a:lnTo>
                <a:lnTo>
                  <a:pt x="45" y="206"/>
                </a:lnTo>
                <a:lnTo>
                  <a:pt x="48" y="206"/>
                </a:lnTo>
                <a:lnTo>
                  <a:pt x="254" y="0"/>
                </a:lnTo>
                <a:lnTo>
                  <a:pt x="263" y="12"/>
                </a:lnTo>
                <a:lnTo>
                  <a:pt x="60" y="215"/>
                </a:lnTo>
                <a:lnTo>
                  <a:pt x="15" y="326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" name="CustomShape 27"/>
          <p:cNvSpPr/>
          <p:nvPr/>
        </p:nvSpPr>
        <p:spPr>
          <a:xfrm>
            <a:off x="1049400" y="6221520"/>
            <a:ext cx="156960" cy="147240"/>
          </a:xfrm>
          <a:custGeom>
            <a:avLst/>
            <a:gdLst/>
            <a:ahLst/>
            <a:cxnLst/>
            <a:rect l="l" t="t" r="r" b="b"/>
            <a:pathLst>
              <a:path w="33" h="31">
                <a:moveTo>
                  <a:pt x="16" y="31"/>
                </a:moveTo>
                <a:cubicBezTo>
                  <a:pt x="12" y="31"/>
                  <a:pt x="8" y="29"/>
                  <a:pt x="5" y="26"/>
                </a:cubicBezTo>
                <a:cubicBezTo>
                  <a:pt x="2" y="24"/>
                  <a:pt x="0" y="20"/>
                  <a:pt x="0" y="15"/>
                </a:cubicBezTo>
                <a:cubicBezTo>
                  <a:pt x="0" y="11"/>
                  <a:pt x="2" y="7"/>
                  <a:pt x="5" y="4"/>
                </a:cubicBezTo>
                <a:cubicBezTo>
                  <a:pt x="8" y="1"/>
                  <a:pt x="12" y="0"/>
                  <a:pt x="16" y="0"/>
                </a:cubicBezTo>
                <a:cubicBezTo>
                  <a:pt x="20" y="0"/>
                  <a:pt x="24" y="1"/>
                  <a:pt x="27" y="4"/>
                </a:cubicBezTo>
                <a:cubicBezTo>
                  <a:pt x="33" y="10"/>
                  <a:pt x="33" y="20"/>
                  <a:pt x="27" y="26"/>
                </a:cubicBezTo>
                <a:cubicBezTo>
                  <a:pt x="24" y="29"/>
                  <a:pt x="20" y="31"/>
                  <a:pt x="16" y="31"/>
                </a:cubicBezTo>
                <a:close/>
                <a:moveTo>
                  <a:pt x="16" y="4"/>
                </a:moveTo>
                <a:cubicBezTo>
                  <a:pt x="13" y="4"/>
                  <a:pt x="10" y="5"/>
                  <a:pt x="8" y="7"/>
                </a:cubicBezTo>
                <a:cubicBezTo>
                  <a:pt x="6" y="9"/>
                  <a:pt x="4" y="12"/>
                  <a:pt x="4" y="15"/>
                </a:cubicBezTo>
                <a:cubicBezTo>
                  <a:pt x="4" y="19"/>
                  <a:pt x="6" y="21"/>
                  <a:pt x="8" y="24"/>
                </a:cubicBezTo>
                <a:cubicBezTo>
                  <a:pt x="10" y="26"/>
                  <a:pt x="13" y="27"/>
                  <a:pt x="16" y="27"/>
                </a:cubicBezTo>
                <a:cubicBezTo>
                  <a:pt x="19" y="27"/>
                  <a:pt x="22" y="26"/>
                  <a:pt x="24" y="24"/>
                </a:cubicBezTo>
                <a:cubicBezTo>
                  <a:pt x="29" y="19"/>
                  <a:pt x="29" y="12"/>
                  <a:pt x="24" y="7"/>
                </a:cubicBezTo>
                <a:cubicBezTo>
                  <a:pt x="22" y="5"/>
                  <a:pt x="19" y="4"/>
                  <a:pt x="16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" name="CustomShape 28"/>
          <p:cNvSpPr/>
          <p:nvPr/>
        </p:nvSpPr>
        <p:spPr>
          <a:xfrm>
            <a:off x="8471880" y="0"/>
            <a:ext cx="417240" cy="512280"/>
          </a:xfrm>
          <a:custGeom>
            <a:avLst/>
            <a:gdLst/>
            <a:ahLst/>
            <a:cxnLst/>
            <a:rect l="l" t="t" r="r" b="b"/>
            <a:pathLst>
              <a:path w="263" h="323">
                <a:moveTo>
                  <a:pt x="12" y="323"/>
                </a:moveTo>
                <a:lnTo>
                  <a:pt x="0" y="314"/>
                </a:lnTo>
                <a:lnTo>
                  <a:pt x="203" y="108"/>
                </a:lnTo>
                <a:lnTo>
                  <a:pt x="248" y="0"/>
                </a:lnTo>
                <a:lnTo>
                  <a:pt x="263" y="6"/>
                </a:lnTo>
                <a:lnTo>
                  <a:pt x="218" y="117"/>
                </a:lnTo>
                <a:lnTo>
                  <a:pt x="218" y="117"/>
                </a:lnTo>
                <a:lnTo>
                  <a:pt x="12" y="323"/>
                </a:lnTo>
                <a:close/>
              </a:path>
            </a:pathLst>
          </a:cu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" name="CustomShape 29"/>
          <p:cNvSpPr/>
          <p:nvPr/>
        </p:nvSpPr>
        <p:spPr>
          <a:xfrm>
            <a:off x="8352720" y="474840"/>
            <a:ext cx="156960" cy="151920"/>
          </a:xfrm>
          <a:custGeom>
            <a:avLst/>
            <a:gdLst/>
            <a:ahLst/>
            <a:cxnLst/>
            <a:rect l="l" t="t" r="r" b="b"/>
            <a:pathLst>
              <a:path w="33" h="32">
                <a:moveTo>
                  <a:pt x="17" y="32"/>
                </a:moveTo>
                <a:cubicBezTo>
                  <a:pt x="13" y="32"/>
                  <a:pt x="9" y="30"/>
                  <a:pt x="6" y="27"/>
                </a:cubicBezTo>
                <a:cubicBezTo>
                  <a:pt x="0" y="21"/>
                  <a:pt x="0" y="11"/>
                  <a:pt x="6" y="5"/>
                </a:cubicBezTo>
                <a:cubicBezTo>
                  <a:pt x="9" y="2"/>
                  <a:pt x="13" y="0"/>
                  <a:pt x="17" y="0"/>
                </a:cubicBezTo>
                <a:cubicBezTo>
                  <a:pt x="21" y="0"/>
                  <a:pt x="25" y="2"/>
                  <a:pt x="28" y="5"/>
                </a:cubicBezTo>
                <a:cubicBezTo>
                  <a:pt x="31" y="8"/>
                  <a:pt x="33" y="12"/>
                  <a:pt x="33" y="16"/>
                </a:cubicBezTo>
                <a:cubicBezTo>
                  <a:pt x="33" y="20"/>
                  <a:pt x="31" y="24"/>
                  <a:pt x="28" y="27"/>
                </a:cubicBezTo>
                <a:cubicBezTo>
                  <a:pt x="25" y="30"/>
                  <a:pt x="21" y="32"/>
                  <a:pt x="17" y="32"/>
                </a:cubicBezTo>
                <a:close/>
                <a:moveTo>
                  <a:pt x="17" y="4"/>
                </a:moveTo>
                <a:cubicBezTo>
                  <a:pt x="14" y="4"/>
                  <a:pt x="11" y="6"/>
                  <a:pt x="9" y="8"/>
                </a:cubicBezTo>
                <a:cubicBezTo>
                  <a:pt x="4" y="12"/>
                  <a:pt x="4" y="20"/>
                  <a:pt x="9" y="24"/>
                </a:cubicBezTo>
                <a:cubicBezTo>
                  <a:pt x="11" y="27"/>
                  <a:pt x="14" y="28"/>
                  <a:pt x="17" y="28"/>
                </a:cubicBezTo>
                <a:cubicBezTo>
                  <a:pt x="20" y="28"/>
                  <a:pt x="23" y="27"/>
                  <a:pt x="26" y="24"/>
                </a:cubicBezTo>
                <a:cubicBezTo>
                  <a:pt x="30" y="20"/>
                  <a:pt x="30" y="12"/>
                  <a:pt x="26" y="8"/>
                </a:cubicBezTo>
                <a:cubicBezTo>
                  <a:pt x="23" y="6"/>
                  <a:pt x="20" y="4"/>
                  <a:pt x="17" y="4"/>
                </a:cubicBezTo>
                <a:close/>
              </a:path>
            </a:pathLst>
          </a:cu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" name="CustomShape 30"/>
          <p:cNvSpPr/>
          <p:nvPr/>
        </p:nvSpPr>
        <p:spPr>
          <a:xfrm>
            <a:off x="8619480" y="1539720"/>
            <a:ext cx="188640" cy="19008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" name="CustomShape 31"/>
          <p:cNvSpPr/>
          <p:nvPr/>
        </p:nvSpPr>
        <p:spPr>
          <a:xfrm>
            <a:off x="8519400" y="5694480"/>
            <a:ext cx="298080" cy="1153800"/>
          </a:xfrm>
          <a:custGeom>
            <a:avLst/>
            <a:gdLst/>
            <a:ahLst/>
            <a:cxnLst/>
            <a:rect l="l" t="t" r="r" b="b"/>
            <a:pathLst>
              <a:path w="188" h="727">
                <a:moveTo>
                  <a:pt x="15" y="727"/>
                </a:moveTo>
                <a:lnTo>
                  <a:pt x="0" y="727"/>
                </a:lnTo>
                <a:lnTo>
                  <a:pt x="0" y="407"/>
                </a:lnTo>
                <a:lnTo>
                  <a:pt x="0" y="407"/>
                </a:lnTo>
                <a:lnTo>
                  <a:pt x="176" y="0"/>
                </a:lnTo>
                <a:lnTo>
                  <a:pt x="188" y="6"/>
                </a:lnTo>
                <a:lnTo>
                  <a:pt x="15" y="410"/>
                </a:lnTo>
                <a:lnTo>
                  <a:pt x="15" y="727"/>
                </a:lnTo>
                <a:close/>
              </a:path>
            </a:pathLst>
          </a:cu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" name="CustomShape 32"/>
          <p:cNvSpPr/>
          <p:nvPr/>
        </p:nvSpPr>
        <p:spPr>
          <a:xfrm>
            <a:off x="8760960" y="5551560"/>
            <a:ext cx="156960" cy="155160"/>
          </a:xfrm>
          <a:custGeom>
            <a:avLst/>
            <a:gdLst/>
            <a:ahLst/>
            <a:cxnLst/>
            <a:rect l="l" t="t" r="r" b="b"/>
            <a:pathLst>
              <a:path w="33" h="33">
                <a:moveTo>
                  <a:pt x="17" y="33"/>
                </a:moveTo>
                <a:cubicBezTo>
                  <a:pt x="8" y="33"/>
                  <a:pt x="0" y="25"/>
                  <a:pt x="0" y="16"/>
                </a:cubicBezTo>
                <a:cubicBezTo>
                  <a:pt x="0" y="7"/>
                  <a:pt x="8" y="0"/>
                  <a:pt x="17" y="0"/>
                </a:cubicBezTo>
                <a:cubicBezTo>
                  <a:pt x="26" y="0"/>
                  <a:pt x="33" y="7"/>
                  <a:pt x="33" y="16"/>
                </a:cubicBezTo>
                <a:cubicBezTo>
                  <a:pt x="33" y="25"/>
                  <a:pt x="26" y="33"/>
                  <a:pt x="17" y="33"/>
                </a:cubicBezTo>
                <a:close/>
                <a:moveTo>
                  <a:pt x="17" y="4"/>
                </a:moveTo>
                <a:cubicBezTo>
                  <a:pt x="10" y="4"/>
                  <a:pt x="4" y="9"/>
                  <a:pt x="4" y="16"/>
                </a:cubicBezTo>
                <a:cubicBezTo>
                  <a:pt x="4" y="23"/>
                  <a:pt x="10" y="29"/>
                  <a:pt x="17" y="29"/>
                </a:cubicBezTo>
                <a:cubicBezTo>
                  <a:pt x="23" y="29"/>
                  <a:pt x="29" y="23"/>
                  <a:pt x="29" y="16"/>
                </a:cubicBezTo>
                <a:cubicBezTo>
                  <a:pt x="29" y="9"/>
                  <a:pt x="23" y="4"/>
                  <a:pt x="17" y="4"/>
                </a:cubicBezTo>
                <a:close/>
              </a:path>
            </a:pathLst>
          </a:cu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" name="CustomShape 33"/>
          <p:cNvSpPr/>
          <p:nvPr/>
        </p:nvSpPr>
        <p:spPr>
          <a:xfrm>
            <a:off x="8699040" y="4680"/>
            <a:ext cx="304560" cy="1544400"/>
          </a:xfrm>
          <a:custGeom>
            <a:avLst/>
            <a:gdLst/>
            <a:ahLst/>
            <a:cxnLst/>
            <a:rect l="l" t="t" r="r" b="b"/>
            <a:pathLst>
              <a:path w="192" h="973">
                <a:moveTo>
                  <a:pt x="15" y="973"/>
                </a:moveTo>
                <a:lnTo>
                  <a:pt x="0" y="973"/>
                </a:lnTo>
                <a:lnTo>
                  <a:pt x="0" y="790"/>
                </a:lnTo>
                <a:lnTo>
                  <a:pt x="174" y="614"/>
                </a:lnTo>
                <a:lnTo>
                  <a:pt x="174" y="0"/>
                </a:lnTo>
                <a:lnTo>
                  <a:pt x="192" y="0"/>
                </a:lnTo>
                <a:lnTo>
                  <a:pt x="192" y="620"/>
                </a:lnTo>
                <a:lnTo>
                  <a:pt x="15" y="796"/>
                </a:lnTo>
                <a:lnTo>
                  <a:pt x="15" y="973"/>
                </a:lnTo>
                <a:close/>
              </a:path>
            </a:pathLst>
          </a:cu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" name="CustomShape 34"/>
          <p:cNvSpPr/>
          <p:nvPr/>
        </p:nvSpPr>
        <p:spPr>
          <a:xfrm>
            <a:off x="8624160" y="4867200"/>
            <a:ext cx="188640" cy="18864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" name="CustomShape 35"/>
          <p:cNvSpPr/>
          <p:nvPr/>
        </p:nvSpPr>
        <p:spPr>
          <a:xfrm>
            <a:off x="8429040" y="5046840"/>
            <a:ext cx="307440" cy="1801440"/>
          </a:xfrm>
          <a:custGeom>
            <a:avLst/>
            <a:gdLst/>
            <a:ahLst/>
            <a:cxnLst/>
            <a:rect l="l" t="t" r="r" b="b"/>
            <a:pathLst>
              <a:path w="194" h="1135">
                <a:moveTo>
                  <a:pt x="18" y="1135"/>
                </a:moveTo>
                <a:lnTo>
                  <a:pt x="0" y="1135"/>
                </a:lnTo>
                <a:lnTo>
                  <a:pt x="0" y="354"/>
                </a:lnTo>
                <a:lnTo>
                  <a:pt x="176" y="177"/>
                </a:lnTo>
                <a:lnTo>
                  <a:pt x="176" y="0"/>
                </a:lnTo>
                <a:lnTo>
                  <a:pt x="194" y="0"/>
                </a:lnTo>
                <a:lnTo>
                  <a:pt x="194" y="183"/>
                </a:lnTo>
                <a:lnTo>
                  <a:pt x="18" y="360"/>
                </a:lnTo>
                <a:lnTo>
                  <a:pt x="18" y="1135"/>
                </a:lnTo>
                <a:close/>
              </a:path>
            </a:pathLst>
          </a:cu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" name="CustomShape 36"/>
          <p:cNvSpPr/>
          <p:nvPr/>
        </p:nvSpPr>
        <p:spPr>
          <a:xfrm>
            <a:off x="8836920" y="6416640"/>
            <a:ext cx="190080" cy="18864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2" y="4"/>
                  <a:pt x="4" y="11"/>
                  <a:pt x="4" y="20"/>
                </a:cubicBezTo>
                <a:cubicBezTo>
                  <a:pt x="4" y="29"/>
                  <a:pt x="12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" name="CustomShape 37"/>
          <p:cNvSpPr/>
          <p:nvPr/>
        </p:nvSpPr>
        <p:spPr>
          <a:xfrm>
            <a:off x="8927640" y="6595920"/>
            <a:ext cx="23400" cy="252000"/>
          </a:xfrm>
          <a:prstGeom prst="rect">
            <a:avLst/>
          </a:pr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8" name="Picture 2"/>
          <p:cNvPicPr/>
          <p:nvPr/>
        </p:nvPicPr>
        <p:blipFill>
          <a:blip r:embed="rId15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  <p:sp>
        <p:nvSpPr>
          <p:cNvPr id="39" name="CustomShape 38"/>
          <p:cNvSpPr/>
          <p:nvPr/>
        </p:nvSpPr>
        <p:spPr>
          <a:xfrm>
            <a:off x="1209600" y="4680"/>
            <a:ext cx="23400" cy="2180880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" name="CustomShape 39"/>
          <p:cNvSpPr/>
          <p:nvPr/>
        </p:nvSpPr>
        <p:spPr>
          <a:xfrm>
            <a:off x="1128600" y="2176560"/>
            <a:ext cx="190080" cy="19008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8" y="36"/>
                  <a:pt x="36" y="29"/>
                  <a:pt x="36" y="20"/>
                </a:cubicBezTo>
                <a:cubicBezTo>
                  <a:pt x="36" y="11"/>
                  <a:pt x="28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" name="CustomShape 40"/>
          <p:cNvSpPr/>
          <p:nvPr/>
        </p:nvSpPr>
        <p:spPr>
          <a:xfrm>
            <a:off x="1123920" y="4021200"/>
            <a:ext cx="190080" cy="18864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" name="CustomShape 41"/>
          <p:cNvSpPr/>
          <p:nvPr/>
        </p:nvSpPr>
        <p:spPr>
          <a:xfrm>
            <a:off x="414360" y="9360"/>
            <a:ext cx="28080" cy="4481280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" name="CustomShape 42"/>
          <p:cNvSpPr/>
          <p:nvPr/>
        </p:nvSpPr>
        <p:spPr>
          <a:xfrm>
            <a:off x="333360" y="4481640"/>
            <a:ext cx="190080" cy="19008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" name="CustomShape 43"/>
          <p:cNvSpPr/>
          <p:nvPr/>
        </p:nvSpPr>
        <p:spPr>
          <a:xfrm>
            <a:off x="190440" y="9360"/>
            <a:ext cx="151920" cy="907560"/>
          </a:xfrm>
          <a:custGeom>
            <a:avLst/>
            <a:gdLst/>
            <a:ahLst/>
            <a:cxnLst/>
            <a:rect l="l" t="t" r="r" b="b"/>
            <a:pathLst>
              <a:path w="96" h="572">
                <a:moveTo>
                  <a:pt x="15" y="572"/>
                </a:moveTo>
                <a:lnTo>
                  <a:pt x="0" y="566"/>
                </a:lnTo>
                <a:lnTo>
                  <a:pt x="81" y="380"/>
                </a:lnTo>
                <a:lnTo>
                  <a:pt x="81" y="0"/>
                </a:lnTo>
                <a:lnTo>
                  <a:pt x="96" y="0"/>
                </a:lnTo>
                <a:lnTo>
                  <a:pt x="96" y="383"/>
                </a:lnTo>
                <a:lnTo>
                  <a:pt x="15" y="572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" name="CustomShape 44"/>
          <p:cNvSpPr/>
          <p:nvPr/>
        </p:nvSpPr>
        <p:spPr>
          <a:xfrm>
            <a:off x="1290600" y="14400"/>
            <a:ext cx="375840" cy="1801440"/>
          </a:xfrm>
          <a:custGeom>
            <a:avLst/>
            <a:gdLst/>
            <a:ahLst/>
            <a:cxnLst/>
            <a:rect l="l" t="t" r="r" b="b"/>
            <a:pathLst>
              <a:path w="237" h="1135">
                <a:moveTo>
                  <a:pt x="222" y="1135"/>
                </a:moveTo>
                <a:lnTo>
                  <a:pt x="0" y="620"/>
                </a:lnTo>
                <a:lnTo>
                  <a:pt x="0" y="0"/>
                </a:lnTo>
                <a:lnTo>
                  <a:pt x="18" y="0"/>
                </a:lnTo>
                <a:lnTo>
                  <a:pt x="18" y="617"/>
                </a:lnTo>
                <a:lnTo>
                  <a:pt x="237" y="1129"/>
                </a:lnTo>
                <a:lnTo>
                  <a:pt x="222" y="1135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" name="CustomShape 45"/>
          <p:cNvSpPr/>
          <p:nvPr/>
        </p:nvSpPr>
        <p:spPr>
          <a:xfrm>
            <a:off x="1600200" y="1801800"/>
            <a:ext cx="190080" cy="18864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8" y="36"/>
                  <a:pt x="36" y="29"/>
                  <a:pt x="36" y="20"/>
                </a:cubicBezTo>
                <a:cubicBezTo>
                  <a:pt x="36" y="11"/>
                  <a:pt x="28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" name="CustomShape 46"/>
          <p:cNvSpPr/>
          <p:nvPr/>
        </p:nvSpPr>
        <p:spPr>
          <a:xfrm>
            <a:off x="1380960" y="9360"/>
            <a:ext cx="371160" cy="1425240"/>
          </a:xfrm>
          <a:custGeom>
            <a:avLst/>
            <a:gdLst/>
            <a:ahLst/>
            <a:cxnLst/>
            <a:rect l="l" t="t" r="r" b="b"/>
            <a:pathLst>
              <a:path w="234" h="898">
                <a:moveTo>
                  <a:pt x="219" y="898"/>
                </a:moveTo>
                <a:lnTo>
                  <a:pt x="0" y="383"/>
                </a:lnTo>
                <a:lnTo>
                  <a:pt x="0" y="0"/>
                </a:lnTo>
                <a:lnTo>
                  <a:pt x="15" y="0"/>
                </a:lnTo>
                <a:lnTo>
                  <a:pt x="15" y="380"/>
                </a:lnTo>
                <a:lnTo>
                  <a:pt x="234" y="892"/>
                </a:lnTo>
                <a:lnTo>
                  <a:pt x="219" y="898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" name="CustomShape 47"/>
          <p:cNvSpPr/>
          <p:nvPr/>
        </p:nvSpPr>
        <p:spPr>
          <a:xfrm>
            <a:off x="1643040" y="0"/>
            <a:ext cx="151920" cy="912600"/>
          </a:xfrm>
          <a:custGeom>
            <a:avLst/>
            <a:gdLst/>
            <a:ahLst/>
            <a:cxnLst/>
            <a:rect l="l" t="t" r="r" b="b"/>
            <a:pathLst>
              <a:path w="96" h="575">
                <a:moveTo>
                  <a:pt x="96" y="575"/>
                </a:moveTo>
                <a:lnTo>
                  <a:pt x="78" y="575"/>
                </a:lnTo>
                <a:lnTo>
                  <a:pt x="78" y="192"/>
                </a:lnTo>
                <a:lnTo>
                  <a:pt x="0" y="6"/>
                </a:lnTo>
                <a:lnTo>
                  <a:pt x="15" y="0"/>
                </a:lnTo>
                <a:lnTo>
                  <a:pt x="96" y="189"/>
                </a:lnTo>
                <a:lnTo>
                  <a:pt x="96" y="575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" name="CustomShape 48"/>
          <p:cNvSpPr/>
          <p:nvPr/>
        </p:nvSpPr>
        <p:spPr>
          <a:xfrm>
            <a:off x="1685880" y="1420920"/>
            <a:ext cx="190080" cy="19008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0" name="CustomShape 49"/>
          <p:cNvSpPr/>
          <p:nvPr/>
        </p:nvSpPr>
        <p:spPr>
          <a:xfrm>
            <a:off x="1685880" y="903240"/>
            <a:ext cx="190080" cy="19008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1" name="CustomShape 50"/>
          <p:cNvSpPr/>
          <p:nvPr/>
        </p:nvSpPr>
        <p:spPr>
          <a:xfrm>
            <a:off x="1743120" y="4680"/>
            <a:ext cx="418680" cy="522000"/>
          </a:xfrm>
          <a:custGeom>
            <a:avLst/>
            <a:gdLst/>
            <a:ahLst/>
            <a:cxnLst/>
            <a:rect l="l" t="t" r="r" b="b"/>
            <a:pathLst>
              <a:path w="264" h="329">
                <a:moveTo>
                  <a:pt x="252" y="329"/>
                </a:moveTo>
                <a:lnTo>
                  <a:pt x="45" y="120"/>
                </a:lnTo>
                <a:lnTo>
                  <a:pt x="0" y="6"/>
                </a:lnTo>
                <a:lnTo>
                  <a:pt x="15" y="0"/>
                </a:lnTo>
                <a:lnTo>
                  <a:pt x="60" y="111"/>
                </a:lnTo>
                <a:lnTo>
                  <a:pt x="264" y="317"/>
                </a:lnTo>
                <a:lnTo>
                  <a:pt x="252" y="329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2" name="CustomShape 51"/>
          <p:cNvSpPr/>
          <p:nvPr/>
        </p:nvSpPr>
        <p:spPr>
          <a:xfrm>
            <a:off x="2119320" y="488880"/>
            <a:ext cx="161640" cy="147240"/>
          </a:xfrm>
          <a:custGeom>
            <a:avLst/>
            <a:gdLst/>
            <a:ahLst/>
            <a:cxnLst/>
            <a:rect l="l" t="t" r="r" b="b"/>
            <a:pathLst>
              <a:path w="34" h="31">
                <a:moveTo>
                  <a:pt x="17" y="31"/>
                </a:moveTo>
                <a:cubicBezTo>
                  <a:pt x="13" y="31"/>
                  <a:pt x="9" y="30"/>
                  <a:pt x="6" y="27"/>
                </a:cubicBezTo>
                <a:cubicBezTo>
                  <a:pt x="0" y="20"/>
                  <a:pt x="0" y="10"/>
                  <a:pt x="6" y="4"/>
                </a:cubicBezTo>
                <a:cubicBezTo>
                  <a:pt x="9" y="1"/>
                  <a:pt x="13" y="0"/>
                  <a:pt x="17" y="0"/>
                </a:cubicBezTo>
                <a:cubicBezTo>
                  <a:pt x="21" y="0"/>
                  <a:pt x="25" y="1"/>
                  <a:pt x="28" y="4"/>
                </a:cubicBezTo>
                <a:cubicBezTo>
                  <a:pt x="34" y="10"/>
                  <a:pt x="34" y="20"/>
                  <a:pt x="28" y="27"/>
                </a:cubicBezTo>
                <a:cubicBezTo>
                  <a:pt x="25" y="30"/>
                  <a:pt x="21" y="31"/>
                  <a:pt x="17" y="31"/>
                </a:cubicBezTo>
                <a:close/>
                <a:moveTo>
                  <a:pt x="17" y="4"/>
                </a:moveTo>
                <a:cubicBezTo>
                  <a:pt x="14" y="4"/>
                  <a:pt x="11" y="5"/>
                  <a:pt x="9" y="7"/>
                </a:cubicBezTo>
                <a:cubicBezTo>
                  <a:pt x="4" y="12"/>
                  <a:pt x="4" y="19"/>
                  <a:pt x="9" y="24"/>
                </a:cubicBezTo>
                <a:cubicBezTo>
                  <a:pt x="11" y="26"/>
                  <a:pt x="14" y="27"/>
                  <a:pt x="17" y="27"/>
                </a:cubicBezTo>
                <a:cubicBezTo>
                  <a:pt x="20" y="27"/>
                  <a:pt x="23" y="26"/>
                  <a:pt x="25" y="24"/>
                </a:cubicBezTo>
                <a:cubicBezTo>
                  <a:pt x="30" y="19"/>
                  <a:pt x="30" y="12"/>
                  <a:pt x="25" y="7"/>
                </a:cubicBezTo>
                <a:cubicBezTo>
                  <a:pt x="23" y="5"/>
                  <a:pt x="20" y="4"/>
                  <a:pt x="17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3" name="CustomShape 52"/>
          <p:cNvSpPr/>
          <p:nvPr/>
        </p:nvSpPr>
        <p:spPr>
          <a:xfrm>
            <a:off x="952560" y="4680"/>
            <a:ext cx="151920" cy="907560"/>
          </a:xfrm>
          <a:custGeom>
            <a:avLst/>
            <a:gdLst/>
            <a:ahLst/>
            <a:cxnLst/>
            <a:rect l="l" t="t" r="r" b="b"/>
            <a:pathLst>
              <a:path w="96" h="572">
                <a:moveTo>
                  <a:pt x="15" y="572"/>
                </a:moveTo>
                <a:lnTo>
                  <a:pt x="0" y="572"/>
                </a:lnTo>
                <a:lnTo>
                  <a:pt x="0" y="189"/>
                </a:lnTo>
                <a:lnTo>
                  <a:pt x="81" y="0"/>
                </a:lnTo>
                <a:lnTo>
                  <a:pt x="96" y="6"/>
                </a:lnTo>
                <a:lnTo>
                  <a:pt x="15" y="192"/>
                </a:lnTo>
                <a:lnTo>
                  <a:pt x="15" y="572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4" name="CustomShape 53"/>
          <p:cNvSpPr/>
          <p:nvPr/>
        </p:nvSpPr>
        <p:spPr>
          <a:xfrm>
            <a:off x="866880" y="903240"/>
            <a:ext cx="190080" cy="19008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2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2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5" name="CustomShape 54"/>
          <p:cNvSpPr/>
          <p:nvPr/>
        </p:nvSpPr>
        <p:spPr>
          <a:xfrm>
            <a:off x="890640" y="1554120"/>
            <a:ext cx="190080" cy="19008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8"/>
                  <a:pt x="11" y="36"/>
                  <a:pt x="20" y="36"/>
                </a:cubicBezTo>
                <a:cubicBezTo>
                  <a:pt x="29" y="36"/>
                  <a:pt x="36" y="28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6" name="CustomShape 55"/>
          <p:cNvSpPr/>
          <p:nvPr/>
        </p:nvSpPr>
        <p:spPr>
          <a:xfrm>
            <a:off x="738360" y="5622840"/>
            <a:ext cx="337680" cy="1215720"/>
          </a:xfrm>
          <a:custGeom>
            <a:avLst/>
            <a:gdLst/>
            <a:ahLst/>
            <a:cxnLst/>
            <a:rect l="l" t="t" r="r" b="b"/>
            <a:pathLst>
              <a:path w="213" h="766">
                <a:moveTo>
                  <a:pt x="213" y="766"/>
                </a:moveTo>
                <a:lnTo>
                  <a:pt x="195" y="766"/>
                </a:lnTo>
                <a:lnTo>
                  <a:pt x="195" y="464"/>
                </a:lnTo>
                <a:lnTo>
                  <a:pt x="0" y="6"/>
                </a:lnTo>
                <a:lnTo>
                  <a:pt x="12" y="0"/>
                </a:lnTo>
                <a:lnTo>
                  <a:pt x="213" y="461"/>
                </a:lnTo>
                <a:lnTo>
                  <a:pt x="213" y="766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7" name="CustomShape 56"/>
          <p:cNvSpPr/>
          <p:nvPr/>
        </p:nvSpPr>
        <p:spPr>
          <a:xfrm>
            <a:off x="647640" y="5479920"/>
            <a:ext cx="156960" cy="156960"/>
          </a:xfrm>
          <a:custGeom>
            <a:avLst/>
            <a:gdLst/>
            <a:ahLst/>
            <a:cxnLst/>
            <a:rect l="l" t="t" r="r" b="b"/>
            <a:pathLst>
              <a:path w="33" h="33">
                <a:moveTo>
                  <a:pt x="17" y="33"/>
                </a:moveTo>
                <a:cubicBezTo>
                  <a:pt x="8" y="33"/>
                  <a:pt x="0" y="26"/>
                  <a:pt x="0" y="17"/>
                </a:cubicBezTo>
                <a:cubicBezTo>
                  <a:pt x="0" y="8"/>
                  <a:pt x="8" y="0"/>
                  <a:pt x="17" y="0"/>
                </a:cubicBezTo>
                <a:cubicBezTo>
                  <a:pt x="26" y="0"/>
                  <a:pt x="33" y="8"/>
                  <a:pt x="33" y="17"/>
                </a:cubicBezTo>
                <a:cubicBezTo>
                  <a:pt x="33" y="26"/>
                  <a:pt x="26" y="33"/>
                  <a:pt x="17" y="33"/>
                </a:cubicBezTo>
                <a:close/>
                <a:moveTo>
                  <a:pt x="17" y="4"/>
                </a:moveTo>
                <a:cubicBezTo>
                  <a:pt x="10" y="4"/>
                  <a:pt x="4" y="10"/>
                  <a:pt x="4" y="17"/>
                </a:cubicBezTo>
                <a:cubicBezTo>
                  <a:pt x="4" y="24"/>
                  <a:pt x="10" y="29"/>
                  <a:pt x="17" y="29"/>
                </a:cubicBezTo>
                <a:cubicBezTo>
                  <a:pt x="23" y="29"/>
                  <a:pt x="29" y="24"/>
                  <a:pt x="29" y="17"/>
                </a:cubicBezTo>
                <a:cubicBezTo>
                  <a:pt x="29" y="10"/>
                  <a:pt x="23" y="4"/>
                  <a:pt x="17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8" name="CustomShape 57"/>
          <p:cNvSpPr/>
          <p:nvPr/>
        </p:nvSpPr>
        <p:spPr>
          <a:xfrm>
            <a:off x="66600" y="903240"/>
            <a:ext cx="190080" cy="19008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2" y="0"/>
                  <a:pt x="40" y="9"/>
                  <a:pt x="40" y="20"/>
                </a:cubicBezTo>
                <a:cubicBezTo>
                  <a:pt x="40" y="31"/>
                  <a:pt x="32" y="40"/>
                  <a:pt x="20" y="40"/>
                </a:cubicBezTo>
                <a:close/>
                <a:moveTo>
                  <a:pt x="20" y="4"/>
                </a:moveTo>
                <a:cubicBezTo>
                  <a:pt x="12" y="4"/>
                  <a:pt x="4" y="12"/>
                  <a:pt x="4" y="20"/>
                </a:cubicBezTo>
                <a:cubicBezTo>
                  <a:pt x="4" y="29"/>
                  <a:pt x="12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2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9" name="CustomShape 58"/>
          <p:cNvSpPr/>
          <p:nvPr/>
        </p:nvSpPr>
        <p:spPr>
          <a:xfrm>
            <a:off x="0" y="3897360"/>
            <a:ext cx="132840" cy="266400"/>
          </a:xfrm>
          <a:custGeom>
            <a:avLst/>
            <a:gdLst/>
            <a:ahLst/>
            <a:cxnLst/>
            <a:rect l="l" t="t" r="r" b="b"/>
            <a:pathLst>
              <a:path w="84" h="168">
                <a:moveTo>
                  <a:pt x="69" y="168"/>
                </a:moveTo>
                <a:lnTo>
                  <a:pt x="0" y="6"/>
                </a:lnTo>
                <a:lnTo>
                  <a:pt x="12" y="0"/>
                </a:lnTo>
                <a:lnTo>
                  <a:pt x="84" y="162"/>
                </a:lnTo>
                <a:lnTo>
                  <a:pt x="69" y="168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0" name="CustomShape 59"/>
          <p:cNvSpPr/>
          <p:nvPr/>
        </p:nvSpPr>
        <p:spPr>
          <a:xfrm>
            <a:off x="66600" y="4149720"/>
            <a:ext cx="190080" cy="18864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8"/>
                  <a:pt x="11" y="36"/>
                  <a:pt x="20" y="36"/>
                </a:cubicBezTo>
                <a:cubicBezTo>
                  <a:pt x="29" y="36"/>
                  <a:pt x="36" y="28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1" name="CustomShape 60"/>
          <p:cNvSpPr/>
          <p:nvPr/>
        </p:nvSpPr>
        <p:spPr>
          <a:xfrm>
            <a:off x="0" y="1644480"/>
            <a:ext cx="132840" cy="269640"/>
          </a:xfrm>
          <a:custGeom>
            <a:avLst/>
            <a:gdLst/>
            <a:ahLst/>
            <a:cxnLst/>
            <a:rect l="l" t="t" r="r" b="b"/>
            <a:pathLst>
              <a:path w="84" h="170">
                <a:moveTo>
                  <a:pt x="12" y="170"/>
                </a:moveTo>
                <a:lnTo>
                  <a:pt x="0" y="164"/>
                </a:lnTo>
                <a:lnTo>
                  <a:pt x="69" y="0"/>
                </a:lnTo>
                <a:lnTo>
                  <a:pt x="84" y="6"/>
                </a:lnTo>
                <a:lnTo>
                  <a:pt x="12" y="170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2" name="CustomShape 61"/>
          <p:cNvSpPr/>
          <p:nvPr/>
        </p:nvSpPr>
        <p:spPr>
          <a:xfrm>
            <a:off x="66600" y="1468440"/>
            <a:ext cx="190080" cy="19008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8"/>
                  <a:pt x="11" y="36"/>
                  <a:pt x="20" y="36"/>
                </a:cubicBezTo>
                <a:cubicBezTo>
                  <a:pt x="29" y="36"/>
                  <a:pt x="36" y="28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3" name="CustomShape 62"/>
          <p:cNvSpPr/>
          <p:nvPr/>
        </p:nvSpPr>
        <p:spPr>
          <a:xfrm>
            <a:off x="695160" y="4680"/>
            <a:ext cx="309240" cy="1558440"/>
          </a:xfrm>
          <a:custGeom>
            <a:avLst/>
            <a:gdLst/>
            <a:ahLst/>
            <a:cxnLst/>
            <a:rect l="l" t="t" r="r" b="b"/>
            <a:pathLst>
              <a:path w="195" h="982">
                <a:moveTo>
                  <a:pt x="195" y="982"/>
                </a:moveTo>
                <a:lnTo>
                  <a:pt x="177" y="982"/>
                </a:lnTo>
                <a:lnTo>
                  <a:pt x="177" y="805"/>
                </a:lnTo>
                <a:lnTo>
                  <a:pt x="0" y="629"/>
                </a:lnTo>
                <a:lnTo>
                  <a:pt x="0" y="0"/>
                </a:lnTo>
                <a:lnTo>
                  <a:pt x="18" y="0"/>
                </a:lnTo>
                <a:lnTo>
                  <a:pt x="18" y="623"/>
                </a:lnTo>
                <a:lnTo>
                  <a:pt x="195" y="796"/>
                </a:lnTo>
                <a:lnTo>
                  <a:pt x="195" y="982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4" name="CustomShape 63"/>
          <p:cNvSpPr/>
          <p:nvPr/>
        </p:nvSpPr>
        <p:spPr>
          <a:xfrm>
            <a:off x="57240" y="4881600"/>
            <a:ext cx="190080" cy="18864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2" y="4"/>
                  <a:pt x="4" y="11"/>
                  <a:pt x="4" y="20"/>
                </a:cubicBezTo>
                <a:cubicBezTo>
                  <a:pt x="4" y="29"/>
                  <a:pt x="12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5" name="CustomShape 64"/>
          <p:cNvSpPr/>
          <p:nvPr/>
        </p:nvSpPr>
        <p:spPr>
          <a:xfrm>
            <a:off x="138240" y="5060880"/>
            <a:ext cx="304560" cy="1777680"/>
          </a:xfrm>
          <a:custGeom>
            <a:avLst/>
            <a:gdLst/>
            <a:ahLst/>
            <a:cxnLst/>
            <a:rect l="l" t="t" r="r" b="b"/>
            <a:pathLst>
              <a:path w="192" h="1120">
                <a:moveTo>
                  <a:pt x="192" y="1120"/>
                </a:moveTo>
                <a:lnTo>
                  <a:pt x="177" y="1120"/>
                </a:lnTo>
                <a:lnTo>
                  <a:pt x="177" y="360"/>
                </a:lnTo>
                <a:lnTo>
                  <a:pt x="0" y="183"/>
                </a:lnTo>
                <a:lnTo>
                  <a:pt x="0" y="0"/>
                </a:lnTo>
                <a:lnTo>
                  <a:pt x="15" y="0"/>
                </a:lnTo>
                <a:lnTo>
                  <a:pt x="15" y="177"/>
                </a:lnTo>
                <a:lnTo>
                  <a:pt x="192" y="354"/>
                </a:lnTo>
                <a:lnTo>
                  <a:pt x="192" y="1120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6" name="CustomShape 65"/>
          <p:cNvSpPr/>
          <p:nvPr/>
        </p:nvSpPr>
        <p:spPr>
          <a:xfrm>
            <a:off x="561960" y="6431040"/>
            <a:ext cx="190080" cy="18864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2" y="4"/>
                  <a:pt x="4" y="11"/>
                  <a:pt x="4" y="20"/>
                </a:cubicBezTo>
                <a:cubicBezTo>
                  <a:pt x="4" y="29"/>
                  <a:pt x="12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7" name="CustomShape 66"/>
          <p:cNvSpPr/>
          <p:nvPr/>
        </p:nvSpPr>
        <p:spPr>
          <a:xfrm>
            <a:off x="642960" y="6610320"/>
            <a:ext cx="23400" cy="242640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8" name="CustomShape 67"/>
          <p:cNvSpPr/>
          <p:nvPr/>
        </p:nvSpPr>
        <p:spPr>
          <a:xfrm>
            <a:off x="76320" y="6431040"/>
            <a:ext cx="190080" cy="18864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2" y="0"/>
                  <a:pt x="40" y="9"/>
                  <a:pt x="40" y="20"/>
                </a:cubicBezTo>
                <a:cubicBezTo>
                  <a:pt x="40" y="31"/>
                  <a:pt x="32" y="40"/>
                  <a:pt x="20" y="40"/>
                </a:cubicBezTo>
                <a:close/>
                <a:moveTo>
                  <a:pt x="20" y="4"/>
                </a:moveTo>
                <a:cubicBezTo>
                  <a:pt x="12" y="4"/>
                  <a:pt x="4" y="11"/>
                  <a:pt x="4" y="20"/>
                </a:cubicBezTo>
                <a:cubicBezTo>
                  <a:pt x="4" y="29"/>
                  <a:pt x="12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9" name="CustomShape 68"/>
          <p:cNvSpPr/>
          <p:nvPr/>
        </p:nvSpPr>
        <p:spPr>
          <a:xfrm>
            <a:off x="0" y="5978520"/>
            <a:ext cx="190080" cy="461520"/>
          </a:xfrm>
          <a:custGeom>
            <a:avLst/>
            <a:gdLst/>
            <a:ahLst/>
            <a:cxnLst/>
            <a:rect l="l" t="t" r="r" b="b"/>
            <a:pathLst>
              <a:path w="120" h="291">
                <a:moveTo>
                  <a:pt x="120" y="291"/>
                </a:moveTo>
                <a:lnTo>
                  <a:pt x="105" y="291"/>
                </a:lnTo>
                <a:lnTo>
                  <a:pt x="105" y="114"/>
                </a:lnTo>
                <a:lnTo>
                  <a:pt x="0" y="9"/>
                </a:lnTo>
                <a:lnTo>
                  <a:pt x="12" y="0"/>
                </a:lnTo>
                <a:lnTo>
                  <a:pt x="120" y="108"/>
                </a:lnTo>
                <a:lnTo>
                  <a:pt x="120" y="291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0" name="CustomShape 69"/>
          <p:cNvSpPr/>
          <p:nvPr/>
        </p:nvSpPr>
        <p:spPr>
          <a:xfrm>
            <a:off x="1014480" y="1801800"/>
            <a:ext cx="213840" cy="755280"/>
          </a:xfrm>
          <a:custGeom>
            <a:avLst/>
            <a:gdLst/>
            <a:ahLst/>
            <a:cxnLst/>
            <a:rect l="l" t="t" r="r" b="b"/>
            <a:pathLst>
              <a:path w="135" h="476">
                <a:moveTo>
                  <a:pt x="12" y="476"/>
                </a:moveTo>
                <a:lnTo>
                  <a:pt x="0" y="476"/>
                </a:lnTo>
                <a:lnTo>
                  <a:pt x="0" y="128"/>
                </a:lnTo>
                <a:lnTo>
                  <a:pt x="126" y="0"/>
                </a:lnTo>
                <a:lnTo>
                  <a:pt x="135" y="9"/>
                </a:lnTo>
                <a:lnTo>
                  <a:pt x="12" y="131"/>
                </a:lnTo>
                <a:lnTo>
                  <a:pt x="12" y="476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1" name="CustomShape 70"/>
          <p:cNvSpPr/>
          <p:nvPr/>
        </p:nvSpPr>
        <p:spPr>
          <a:xfrm>
            <a:off x="938160" y="2548080"/>
            <a:ext cx="166320" cy="159840"/>
          </a:xfrm>
          <a:custGeom>
            <a:avLst/>
            <a:gdLst/>
            <a:ahLst/>
            <a:cxnLst/>
            <a:rect l="l" t="t" r="r" b="b"/>
            <a:pathLst>
              <a:path w="35" h="34">
                <a:moveTo>
                  <a:pt x="18" y="34"/>
                </a:moveTo>
                <a:cubicBezTo>
                  <a:pt x="8" y="34"/>
                  <a:pt x="0" y="26"/>
                  <a:pt x="0" y="17"/>
                </a:cubicBezTo>
                <a:cubicBezTo>
                  <a:pt x="0" y="7"/>
                  <a:pt x="8" y="0"/>
                  <a:pt x="18" y="0"/>
                </a:cubicBezTo>
                <a:cubicBezTo>
                  <a:pt x="27" y="0"/>
                  <a:pt x="35" y="7"/>
                  <a:pt x="35" y="17"/>
                </a:cubicBezTo>
                <a:cubicBezTo>
                  <a:pt x="35" y="26"/>
                  <a:pt x="27" y="34"/>
                  <a:pt x="18" y="34"/>
                </a:cubicBezTo>
                <a:close/>
                <a:moveTo>
                  <a:pt x="18" y="4"/>
                </a:moveTo>
                <a:cubicBezTo>
                  <a:pt x="10" y="4"/>
                  <a:pt x="4" y="10"/>
                  <a:pt x="4" y="17"/>
                </a:cubicBezTo>
                <a:cubicBezTo>
                  <a:pt x="4" y="24"/>
                  <a:pt x="10" y="30"/>
                  <a:pt x="18" y="30"/>
                </a:cubicBezTo>
                <a:cubicBezTo>
                  <a:pt x="25" y="30"/>
                  <a:pt x="31" y="24"/>
                  <a:pt x="31" y="17"/>
                </a:cubicBezTo>
                <a:cubicBezTo>
                  <a:pt x="31" y="10"/>
                  <a:pt x="25" y="4"/>
                  <a:pt x="18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2" name="CustomShape 71"/>
          <p:cNvSpPr/>
          <p:nvPr/>
        </p:nvSpPr>
        <p:spPr>
          <a:xfrm>
            <a:off x="595440" y="4680"/>
            <a:ext cx="637920" cy="4025520"/>
          </a:xfrm>
          <a:custGeom>
            <a:avLst/>
            <a:gdLst/>
            <a:ahLst/>
            <a:cxnLst/>
            <a:rect l="l" t="t" r="r" b="b"/>
            <a:pathLst>
              <a:path w="402" h="2536">
                <a:moveTo>
                  <a:pt x="402" y="2536"/>
                </a:moveTo>
                <a:lnTo>
                  <a:pt x="387" y="2536"/>
                </a:lnTo>
                <a:lnTo>
                  <a:pt x="387" y="2311"/>
                </a:lnTo>
                <a:lnTo>
                  <a:pt x="0" y="1925"/>
                </a:lnTo>
                <a:lnTo>
                  <a:pt x="0" y="0"/>
                </a:lnTo>
                <a:lnTo>
                  <a:pt x="15" y="0"/>
                </a:lnTo>
                <a:lnTo>
                  <a:pt x="15" y="1916"/>
                </a:lnTo>
                <a:lnTo>
                  <a:pt x="402" y="2302"/>
                </a:lnTo>
                <a:lnTo>
                  <a:pt x="402" y="2536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3" name="CustomShape 72"/>
          <p:cNvSpPr/>
          <p:nvPr/>
        </p:nvSpPr>
        <p:spPr>
          <a:xfrm>
            <a:off x="1224000" y="1382760"/>
            <a:ext cx="142560" cy="475920"/>
          </a:xfrm>
          <a:custGeom>
            <a:avLst/>
            <a:gdLst/>
            <a:ahLst/>
            <a:cxnLst/>
            <a:rect l="l" t="t" r="r" b="b"/>
            <a:pathLst>
              <a:path w="90" h="300">
                <a:moveTo>
                  <a:pt x="90" y="300"/>
                </a:moveTo>
                <a:lnTo>
                  <a:pt x="78" y="300"/>
                </a:lnTo>
                <a:lnTo>
                  <a:pt x="78" y="84"/>
                </a:lnTo>
                <a:lnTo>
                  <a:pt x="0" y="9"/>
                </a:lnTo>
                <a:lnTo>
                  <a:pt x="9" y="0"/>
                </a:lnTo>
                <a:lnTo>
                  <a:pt x="90" y="81"/>
                </a:lnTo>
                <a:lnTo>
                  <a:pt x="90" y="300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4" name="CustomShape 73"/>
          <p:cNvSpPr/>
          <p:nvPr/>
        </p:nvSpPr>
        <p:spPr>
          <a:xfrm>
            <a:off x="1300320" y="1849320"/>
            <a:ext cx="109080" cy="107640"/>
          </a:xfrm>
          <a:custGeom>
            <a:avLst/>
            <a:gdLst/>
            <a:ahLst/>
            <a:cxnLst/>
            <a:rect l="l" t="t" r="r" b="b"/>
            <a:pathLst>
              <a:path w="23" h="23">
                <a:moveTo>
                  <a:pt x="12" y="23"/>
                </a:moveTo>
                <a:cubicBezTo>
                  <a:pt x="5" y="23"/>
                  <a:pt x="0" y="18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18" y="0"/>
                  <a:pt x="23" y="5"/>
                  <a:pt x="23" y="12"/>
                </a:cubicBezTo>
                <a:cubicBezTo>
                  <a:pt x="23" y="18"/>
                  <a:pt x="18" y="23"/>
                  <a:pt x="12" y="23"/>
                </a:cubicBezTo>
                <a:close/>
                <a:moveTo>
                  <a:pt x="12" y="4"/>
                </a:moveTo>
                <a:cubicBezTo>
                  <a:pt x="8" y="4"/>
                  <a:pt x="4" y="8"/>
                  <a:pt x="4" y="12"/>
                </a:cubicBezTo>
                <a:cubicBezTo>
                  <a:pt x="4" y="16"/>
                  <a:pt x="8" y="19"/>
                  <a:pt x="12" y="19"/>
                </a:cubicBezTo>
                <a:cubicBezTo>
                  <a:pt x="16" y="19"/>
                  <a:pt x="19" y="16"/>
                  <a:pt x="19" y="12"/>
                </a:cubicBezTo>
                <a:cubicBezTo>
                  <a:pt x="19" y="8"/>
                  <a:pt x="16" y="4"/>
                  <a:pt x="12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5" name="CustomShape 74"/>
          <p:cNvSpPr/>
          <p:nvPr/>
        </p:nvSpPr>
        <p:spPr>
          <a:xfrm>
            <a:off x="281160" y="3417840"/>
            <a:ext cx="142560" cy="474480"/>
          </a:xfrm>
          <a:custGeom>
            <a:avLst/>
            <a:gdLst/>
            <a:ahLst/>
            <a:cxnLst/>
            <a:rect l="l" t="t" r="r" b="b"/>
            <a:pathLst>
              <a:path w="90" h="299">
                <a:moveTo>
                  <a:pt x="12" y="299"/>
                </a:moveTo>
                <a:lnTo>
                  <a:pt x="0" y="299"/>
                </a:lnTo>
                <a:lnTo>
                  <a:pt x="0" y="80"/>
                </a:lnTo>
                <a:lnTo>
                  <a:pt x="81" y="0"/>
                </a:lnTo>
                <a:lnTo>
                  <a:pt x="90" y="8"/>
                </a:lnTo>
                <a:lnTo>
                  <a:pt x="12" y="83"/>
                </a:lnTo>
                <a:lnTo>
                  <a:pt x="12" y="299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6" name="CustomShape 75"/>
          <p:cNvSpPr/>
          <p:nvPr/>
        </p:nvSpPr>
        <p:spPr>
          <a:xfrm>
            <a:off x="237960" y="3882960"/>
            <a:ext cx="109080" cy="109080"/>
          </a:xfrm>
          <a:custGeom>
            <a:avLst/>
            <a:gdLst/>
            <a:ahLst/>
            <a:cxnLst/>
            <a:rect l="l" t="t" r="r" b="b"/>
            <a:pathLst>
              <a:path w="23" h="23">
                <a:moveTo>
                  <a:pt x="11" y="23"/>
                </a:moveTo>
                <a:cubicBezTo>
                  <a:pt x="5" y="23"/>
                  <a:pt x="0" y="18"/>
                  <a:pt x="0" y="12"/>
                </a:cubicBezTo>
                <a:cubicBezTo>
                  <a:pt x="0" y="5"/>
                  <a:pt x="5" y="0"/>
                  <a:pt x="11" y="0"/>
                </a:cubicBezTo>
                <a:cubicBezTo>
                  <a:pt x="17" y="0"/>
                  <a:pt x="23" y="5"/>
                  <a:pt x="23" y="12"/>
                </a:cubicBezTo>
                <a:cubicBezTo>
                  <a:pt x="23" y="18"/>
                  <a:pt x="17" y="23"/>
                  <a:pt x="11" y="23"/>
                </a:cubicBezTo>
                <a:close/>
                <a:moveTo>
                  <a:pt x="11" y="4"/>
                </a:moveTo>
                <a:cubicBezTo>
                  <a:pt x="7" y="4"/>
                  <a:pt x="4" y="8"/>
                  <a:pt x="4" y="12"/>
                </a:cubicBezTo>
                <a:cubicBezTo>
                  <a:pt x="4" y="16"/>
                  <a:pt x="7" y="19"/>
                  <a:pt x="11" y="19"/>
                </a:cubicBezTo>
                <a:cubicBezTo>
                  <a:pt x="15" y="19"/>
                  <a:pt x="19" y="16"/>
                  <a:pt x="19" y="12"/>
                </a:cubicBezTo>
                <a:cubicBezTo>
                  <a:pt x="19" y="8"/>
                  <a:pt x="15" y="4"/>
                  <a:pt x="11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7" name="CustomShape 76"/>
          <p:cNvSpPr/>
          <p:nvPr/>
        </p:nvSpPr>
        <p:spPr>
          <a:xfrm>
            <a:off x="4680" y="2166840"/>
            <a:ext cx="114120" cy="452160"/>
          </a:xfrm>
          <a:custGeom>
            <a:avLst/>
            <a:gdLst/>
            <a:ahLst/>
            <a:cxnLst/>
            <a:rect l="l" t="t" r="r" b="b"/>
            <a:pathLst>
              <a:path w="72" h="285">
                <a:moveTo>
                  <a:pt x="6" y="285"/>
                </a:moveTo>
                <a:lnTo>
                  <a:pt x="0" y="276"/>
                </a:lnTo>
                <a:lnTo>
                  <a:pt x="60" y="216"/>
                </a:lnTo>
                <a:lnTo>
                  <a:pt x="60" y="0"/>
                </a:lnTo>
                <a:lnTo>
                  <a:pt x="72" y="0"/>
                </a:lnTo>
                <a:lnTo>
                  <a:pt x="72" y="222"/>
                </a:lnTo>
                <a:lnTo>
                  <a:pt x="6" y="285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8" name="CustomShape 77"/>
          <p:cNvSpPr/>
          <p:nvPr/>
        </p:nvSpPr>
        <p:spPr>
          <a:xfrm>
            <a:off x="52560" y="2066760"/>
            <a:ext cx="109080" cy="109080"/>
          </a:xfrm>
          <a:custGeom>
            <a:avLst/>
            <a:gdLst/>
            <a:ahLst/>
            <a:cxnLst/>
            <a:rect l="l" t="t" r="r" b="b"/>
            <a:pathLst>
              <a:path w="23" h="23">
                <a:moveTo>
                  <a:pt x="12" y="23"/>
                </a:moveTo>
                <a:cubicBezTo>
                  <a:pt x="5" y="23"/>
                  <a:pt x="0" y="18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18" y="0"/>
                  <a:pt x="23" y="5"/>
                  <a:pt x="23" y="12"/>
                </a:cubicBezTo>
                <a:cubicBezTo>
                  <a:pt x="23" y="18"/>
                  <a:pt x="18" y="23"/>
                  <a:pt x="12" y="23"/>
                </a:cubicBezTo>
                <a:close/>
                <a:moveTo>
                  <a:pt x="12" y="4"/>
                </a:moveTo>
                <a:cubicBezTo>
                  <a:pt x="8" y="4"/>
                  <a:pt x="4" y="8"/>
                  <a:pt x="4" y="12"/>
                </a:cubicBezTo>
                <a:cubicBezTo>
                  <a:pt x="4" y="16"/>
                  <a:pt x="8" y="19"/>
                  <a:pt x="12" y="19"/>
                </a:cubicBezTo>
                <a:cubicBezTo>
                  <a:pt x="16" y="19"/>
                  <a:pt x="19" y="16"/>
                  <a:pt x="19" y="12"/>
                </a:cubicBezTo>
                <a:cubicBezTo>
                  <a:pt x="19" y="8"/>
                  <a:pt x="16" y="4"/>
                  <a:pt x="12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9" name="CustomShape 78"/>
          <p:cNvSpPr/>
          <p:nvPr/>
        </p:nvSpPr>
        <p:spPr>
          <a:xfrm>
            <a:off x="1228680" y="4662360"/>
            <a:ext cx="23400" cy="2180880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0" name="CustomShape 79"/>
          <p:cNvSpPr/>
          <p:nvPr/>
        </p:nvSpPr>
        <p:spPr>
          <a:xfrm>
            <a:off x="1319040" y="5041800"/>
            <a:ext cx="371160" cy="1801440"/>
          </a:xfrm>
          <a:custGeom>
            <a:avLst/>
            <a:gdLst/>
            <a:ahLst/>
            <a:cxnLst/>
            <a:rect l="l" t="t" r="r" b="b"/>
            <a:pathLst>
              <a:path w="234" h="1135">
                <a:moveTo>
                  <a:pt x="15" y="1135"/>
                </a:moveTo>
                <a:lnTo>
                  <a:pt x="0" y="1135"/>
                </a:lnTo>
                <a:lnTo>
                  <a:pt x="0" y="515"/>
                </a:lnTo>
                <a:lnTo>
                  <a:pt x="0" y="512"/>
                </a:lnTo>
                <a:lnTo>
                  <a:pt x="219" y="0"/>
                </a:lnTo>
                <a:lnTo>
                  <a:pt x="234" y="6"/>
                </a:lnTo>
                <a:lnTo>
                  <a:pt x="15" y="518"/>
                </a:lnTo>
                <a:lnTo>
                  <a:pt x="15" y="1135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1" name="CustomShape 80"/>
          <p:cNvSpPr/>
          <p:nvPr/>
        </p:nvSpPr>
        <p:spPr>
          <a:xfrm>
            <a:off x="1147680" y="4481640"/>
            <a:ext cx="190080" cy="19008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8" y="36"/>
                  <a:pt x="36" y="29"/>
                  <a:pt x="36" y="20"/>
                </a:cubicBezTo>
                <a:cubicBezTo>
                  <a:pt x="36" y="11"/>
                  <a:pt x="28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2" name="CustomShape 81"/>
          <p:cNvSpPr/>
          <p:nvPr/>
        </p:nvSpPr>
        <p:spPr>
          <a:xfrm>
            <a:off x="819000" y="3983040"/>
            <a:ext cx="347400" cy="2860200"/>
          </a:xfrm>
          <a:custGeom>
            <a:avLst/>
            <a:gdLst/>
            <a:ahLst/>
            <a:cxnLst/>
            <a:rect l="l" t="t" r="r" b="b"/>
            <a:pathLst>
              <a:path w="219" h="1802">
                <a:moveTo>
                  <a:pt x="219" y="1802"/>
                </a:moveTo>
                <a:lnTo>
                  <a:pt x="201" y="1802"/>
                </a:lnTo>
                <a:lnTo>
                  <a:pt x="201" y="1185"/>
                </a:lnTo>
                <a:lnTo>
                  <a:pt x="0" y="3"/>
                </a:lnTo>
                <a:lnTo>
                  <a:pt x="15" y="0"/>
                </a:lnTo>
                <a:lnTo>
                  <a:pt x="219" y="1185"/>
                </a:lnTo>
                <a:lnTo>
                  <a:pt x="219" y="1802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3" name="CustomShape 82"/>
          <p:cNvSpPr/>
          <p:nvPr/>
        </p:nvSpPr>
        <p:spPr>
          <a:xfrm>
            <a:off x="728640" y="3807000"/>
            <a:ext cx="190080" cy="19008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8"/>
                  <a:pt x="11" y="36"/>
                  <a:pt x="20" y="36"/>
                </a:cubicBezTo>
                <a:cubicBezTo>
                  <a:pt x="29" y="36"/>
                  <a:pt x="36" y="28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4" name="CustomShape 83"/>
          <p:cNvSpPr/>
          <p:nvPr/>
        </p:nvSpPr>
        <p:spPr>
          <a:xfrm>
            <a:off x="1623960" y="4867200"/>
            <a:ext cx="190080" cy="18864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8" y="36"/>
                  <a:pt x="36" y="29"/>
                  <a:pt x="36" y="20"/>
                </a:cubicBezTo>
                <a:cubicBezTo>
                  <a:pt x="36" y="11"/>
                  <a:pt x="28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5" name="CustomShape 84"/>
          <p:cNvSpPr/>
          <p:nvPr/>
        </p:nvSpPr>
        <p:spPr>
          <a:xfrm>
            <a:off x="1405080" y="5423040"/>
            <a:ext cx="371160" cy="1425240"/>
          </a:xfrm>
          <a:custGeom>
            <a:avLst/>
            <a:gdLst/>
            <a:ahLst/>
            <a:cxnLst/>
            <a:rect l="l" t="t" r="r" b="b"/>
            <a:pathLst>
              <a:path w="234" h="898">
                <a:moveTo>
                  <a:pt x="18" y="898"/>
                </a:moveTo>
                <a:lnTo>
                  <a:pt x="0" y="898"/>
                </a:lnTo>
                <a:lnTo>
                  <a:pt x="0" y="515"/>
                </a:lnTo>
                <a:lnTo>
                  <a:pt x="0" y="512"/>
                </a:lnTo>
                <a:lnTo>
                  <a:pt x="222" y="0"/>
                </a:lnTo>
                <a:lnTo>
                  <a:pt x="234" y="6"/>
                </a:lnTo>
                <a:lnTo>
                  <a:pt x="18" y="518"/>
                </a:lnTo>
                <a:lnTo>
                  <a:pt x="18" y="898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6" name="CustomShape 85"/>
          <p:cNvSpPr/>
          <p:nvPr/>
        </p:nvSpPr>
        <p:spPr>
          <a:xfrm>
            <a:off x="1666800" y="5945040"/>
            <a:ext cx="151920" cy="912600"/>
          </a:xfrm>
          <a:custGeom>
            <a:avLst/>
            <a:gdLst/>
            <a:ahLst/>
            <a:cxnLst/>
            <a:rect l="l" t="t" r="r" b="b"/>
            <a:pathLst>
              <a:path w="96" h="575">
                <a:moveTo>
                  <a:pt x="15" y="575"/>
                </a:moveTo>
                <a:lnTo>
                  <a:pt x="0" y="569"/>
                </a:lnTo>
                <a:lnTo>
                  <a:pt x="81" y="383"/>
                </a:lnTo>
                <a:lnTo>
                  <a:pt x="81" y="0"/>
                </a:lnTo>
                <a:lnTo>
                  <a:pt x="96" y="0"/>
                </a:lnTo>
                <a:lnTo>
                  <a:pt x="96" y="386"/>
                </a:lnTo>
                <a:lnTo>
                  <a:pt x="15" y="575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7" name="CustomShape 86"/>
          <p:cNvSpPr/>
          <p:nvPr/>
        </p:nvSpPr>
        <p:spPr>
          <a:xfrm>
            <a:off x="1709640" y="5246640"/>
            <a:ext cx="190080" cy="19008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8" name="CustomShape 87"/>
          <p:cNvSpPr/>
          <p:nvPr/>
        </p:nvSpPr>
        <p:spPr>
          <a:xfrm>
            <a:off x="1709640" y="5764320"/>
            <a:ext cx="190080" cy="19008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9" name="CustomShape 88"/>
          <p:cNvSpPr/>
          <p:nvPr/>
        </p:nvSpPr>
        <p:spPr>
          <a:xfrm>
            <a:off x="1766880" y="6330960"/>
            <a:ext cx="418680" cy="526680"/>
          </a:xfrm>
          <a:custGeom>
            <a:avLst/>
            <a:gdLst/>
            <a:ahLst/>
            <a:cxnLst/>
            <a:rect l="l" t="t" r="r" b="b"/>
            <a:pathLst>
              <a:path w="264" h="332">
                <a:moveTo>
                  <a:pt x="12" y="332"/>
                </a:moveTo>
                <a:lnTo>
                  <a:pt x="0" y="326"/>
                </a:lnTo>
                <a:lnTo>
                  <a:pt x="45" y="206"/>
                </a:lnTo>
                <a:lnTo>
                  <a:pt x="255" y="0"/>
                </a:lnTo>
                <a:lnTo>
                  <a:pt x="264" y="12"/>
                </a:lnTo>
                <a:lnTo>
                  <a:pt x="60" y="215"/>
                </a:lnTo>
                <a:lnTo>
                  <a:pt x="12" y="332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0" name="CustomShape 89"/>
          <p:cNvSpPr/>
          <p:nvPr/>
        </p:nvSpPr>
        <p:spPr>
          <a:xfrm>
            <a:off x="2147760" y="6221520"/>
            <a:ext cx="156960" cy="147240"/>
          </a:xfrm>
          <a:custGeom>
            <a:avLst/>
            <a:gdLst/>
            <a:ahLst/>
            <a:cxnLst/>
            <a:rect l="l" t="t" r="r" b="b"/>
            <a:pathLst>
              <a:path w="33" h="31">
                <a:moveTo>
                  <a:pt x="16" y="31"/>
                </a:moveTo>
                <a:cubicBezTo>
                  <a:pt x="12" y="31"/>
                  <a:pt x="8" y="29"/>
                  <a:pt x="5" y="26"/>
                </a:cubicBezTo>
                <a:cubicBezTo>
                  <a:pt x="2" y="24"/>
                  <a:pt x="0" y="20"/>
                  <a:pt x="0" y="15"/>
                </a:cubicBezTo>
                <a:cubicBezTo>
                  <a:pt x="0" y="11"/>
                  <a:pt x="2" y="7"/>
                  <a:pt x="5" y="4"/>
                </a:cubicBezTo>
                <a:cubicBezTo>
                  <a:pt x="8" y="1"/>
                  <a:pt x="12" y="0"/>
                  <a:pt x="16" y="0"/>
                </a:cubicBezTo>
                <a:cubicBezTo>
                  <a:pt x="20" y="0"/>
                  <a:pt x="24" y="1"/>
                  <a:pt x="27" y="4"/>
                </a:cubicBezTo>
                <a:cubicBezTo>
                  <a:pt x="33" y="10"/>
                  <a:pt x="33" y="20"/>
                  <a:pt x="27" y="26"/>
                </a:cubicBezTo>
                <a:cubicBezTo>
                  <a:pt x="24" y="29"/>
                  <a:pt x="20" y="31"/>
                  <a:pt x="16" y="31"/>
                </a:cubicBezTo>
                <a:close/>
                <a:moveTo>
                  <a:pt x="16" y="4"/>
                </a:moveTo>
                <a:cubicBezTo>
                  <a:pt x="13" y="4"/>
                  <a:pt x="10" y="5"/>
                  <a:pt x="8" y="7"/>
                </a:cubicBezTo>
                <a:cubicBezTo>
                  <a:pt x="6" y="9"/>
                  <a:pt x="4" y="12"/>
                  <a:pt x="4" y="15"/>
                </a:cubicBezTo>
                <a:cubicBezTo>
                  <a:pt x="4" y="19"/>
                  <a:pt x="6" y="21"/>
                  <a:pt x="8" y="24"/>
                </a:cubicBezTo>
                <a:cubicBezTo>
                  <a:pt x="10" y="26"/>
                  <a:pt x="13" y="27"/>
                  <a:pt x="16" y="27"/>
                </a:cubicBezTo>
                <a:cubicBezTo>
                  <a:pt x="19" y="27"/>
                  <a:pt x="22" y="26"/>
                  <a:pt x="24" y="24"/>
                </a:cubicBezTo>
                <a:cubicBezTo>
                  <a:pt x="29" y="19"/>
                  <a:pt x="29" y="12"/>
                  <a:pt x="24" y="7"/>
                </a:cubicBezTo>
                <a:cubicBezTo>
                  <a:pt x="22" y="5"/>
                  <a:pt x="19" y="4"/>
                  <a:pt x="16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1" name="CustomShape 90"/>
          <p:cNvSpPr/>
          <p:nvPr/>
        </p:nvSpPr>
        <p:spPr>
          <a:xfrm>
            <a:off x="504720" y="9360"/>
            <a:ext cx="232920" cy="5103360"/>
          </a:xfrm>
          <a:custGeom>
            <a:avLst/>
            <a:gdLst/>
            <a:ahLst/>
            <a:cxnLst/>
            <a:rect l="l" t="t" r="r" b="b"/>
            <a:pathLst>
              <a:path w="147" h="3215">
                <a:moveTo>
                  <a:pt x="132" y="3215"/>
                </a:moveTo>
                <a:lnTo>
                  <a:pt x="129" y="2754"/>
                </a:lnTo>
                <a:lnTo>
                  <a:pt x="0" y="1901"/>
                </a:lnTo>
                <a:lnTo>
                  <a:pt x="0" y="0"/>
                </a:lnTo>
                <a:lnTo>
                  <a:pt x="15" y="0"/>
                </a:lnTo>
                <a:lnTo>
                  <a:pt x="15" y="1898"/>
                </a:lnTo>
                <a:lnTo>
                  <a:pt x="144" y="2754"/>
                </a:lnTo>
                <a:lnTo>
                  <a:pt x="147" y="3215"/>
                </a:lnTo>
                <a:lnTo>
                  <a:pt x="132" y="3215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2" name="CustomShape 91"/>
          <p:cNvSpPr/>
          <p:nvPr/>
        </p:nvSpPr>
        <p:spPr>
          <a:xfrm>
            <a:off x="633240" y="5103720"/>
            <a:ext cx="185400" cy="185400"/>
          </a:xfrm>
          <a:custGeom>
            <a:avLst/>
            <a:gdLst/>
            <a:ahLst/>
            <a:cxnLst/>
            <a:rect l="l" t="t" r="r" b="b"/>
            <a:pathLst>
              <a:path w="39" h="39">
                <a:moveTo>
                  <a:pt x="20" y="39"/>
                </a:moveTo>
                <a:cubicBezTo>
                  <a:pt x="9" y="39"/>
                  <a:pt x="0" y="30"/>
                  <a:pt x="0" y="19"/>
                </a:cubicBezTo>
                <a:cubicBezTo>
                  <a:pt x="0" y="9"/>
                  <a:pt x="9" y="0"/>
                  <a:pt x="20" y="0"/>
                </a:cubicBezTo>
                <a:cubicBezTo>
                  <a:pt x="30" y="0"/>
                  <a:pt x="39" y="9"/>
                  <a:pt x="39" y="19"/>
                </a:cubicBezTo>
                <a:cubicBezTo>
                  <a:pt x="39" y="30"/>
                  <a:pt x="30" y="39"/>
                  <a:pt x="20" y="39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19"/>
                </a:cubicBezTo>
                <a:cubicBezTo>
                  <a:pt x="4" y="28"/>
                  <a:pt x="11" y="35"/>
                  <a:pt x="20" y="35"/>
                </a:cubicBezTo>
                <a:cubicBezTo>
                  <a:pt x="28" y="35"/>
                  <a:pt x="35" y="28"/>
                  <a:pt x="35" y="19"/>
                </a:cubicBezTo>
                <a:cubicBezTo>
                  <a:pt x="35" y="11"/>
                  <a:pt x="28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3" name="PlaceHolder 92"/>
          <p:cNvSpPr>
            <a:spLocks noGrp="1"/>
          </p:cNvSpPr>
          <p:nvPr>
            <p:ph type="title"/>
          </p:nvPr>
        </p:nvSpPr>
        <p:spPr>
          <a:xfrm>
            <a:off x="1900080" y="1122480"/>
            <a:ext cx="6593400" cy="2387160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4800" b="0" strike="noStrike" cap="all" spc="-1">
                <a:solidFill>
                  <a:srgbClr val="FFFFFF"/>
                </a:solidFill>
                <a:latin typeface="Tw Cen MT"/>
              </a:rPr>
              <a:t>Образец заголовка</a:t>
            </a:r>
            <a:endParaRPr lang="ru-RU" sz="4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94" name="PlaceHolder 93"/>
          <p:cNvSpPr>
            <a:spLocks noGrp="1"/>
          </p:cNvSpPr>
          <p:nvPr>
            <p:ph type="dt"/>
          </p:nvPr>
        </p:nvSpPr>
        <p:spPr>
          <a:xfrm>
            <a:off x="5801040" y="5410080"/>
            <a:ext cx="205704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2239EEC2-6B4E-4123-B522-D30639F87DD0}" type="datetime">
              <a:rPr lang="ru-RU" sz="1050" b="0" strike="noStrike" spc="-1">
                <a:solidFill>
                  <a:srgbClr val="FFFFFF"/>
                </a:solidFill>
                <a:latin typeface="Tw Cen MT"/>
              </a:rPr>
              <a:pPr algn="r">
                <a:lnSpc>
                  <a:spcPct val="100000"/>
                </a:lnSpc>
              </a:pPr>
              <a:t>17.04.2023</a:t>
            </a:fld>
            <a:endParaRPr lang="ru-RU" sz="1050" b="0" strike="noStrike" spc="-1">
              <a:latin typeface="Times New Roman"/>
            </a:endParaRPr>
          </a:p>
        </p:txBody>
      </p:sp>
      <p:sp>
        <p:nvSpPr>
          <p:cNvPr id="95" name="PlaceHolder 94"/>
          <p:cNvSpPr>
            <a:spLocks noGrp="1"/>
          </p:cNvSpPr>
          <p:nvPr>
            <p:ph type="ftr"/>
          </p:nvPr>
        </p:nvSpPr>
        <p:spPr>
          <a:xfrm>
            <a:off x="1900080" y="5410080"/>
            <a:ext cx="3843360" cy="364680"/>
          </a:xfrm>
          <a:prstGeom prst="rect">
            <a:avLst/>
          </a:prstGeom>
        </p:spPr>
        <p:txBody>
          <a:bodyPr anchor="ctr"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96" name="PlaceHolder 95"/>
          <p:cNvSpPr>
            <a:spLocks noGrp="1"/>
          </p:cNvSpPr>
          <p:nvPr>
            <p:ph type="sldNum"/>
          </p:nvPr>
        </p:nvSpPr>
        <p:spPr>
          <a:xfrm>
            <a:off x="7915680" y="5410080"/>
            <a:ext cx="57780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3E85B58F-5817-4325-9117-DADEB9B46A6E}" type="slidenum">
              <a:rPr lang="ru-RU" sz="1050" b="0" strike="noStrike" spc="-1">
                <a:solidFill>
                  <a:srgbClr val="FFFFFF"/>
                </a:solidFill>
                <a:latin typeface="Tw Cen MT"/>
              </a:rPr>
              <a:pPr algn="r">
                <a:lnSpc>
                  <a:spcPct val="100000"/>
                </a:lnSpc>
              </a:pPr>
              <a:t>‹#›</a:t>
            </a:fld>
            <a:endParaRPr lang="ru-RU" sz="1050" b="0" strike="noStrike" spc="-1">
              <a:latin typeface="Times New Roman"/>
            </a:endParaRPr>
          </a:p>
        </p:txBody>
      </p:sp>
      <p:sp>
        <p:nvSpPr>
          <p:cNvPr id="97" name="PlaceHolder 9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solidFill>
                  <a:srgbClr val="FFFFFF"/>
                </a:solidFill>
                <a:latin typeface="Tw Cen MT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FFFFFF"/>
                </a:solidFill>
                <a:latin typeface="Tw Cen MT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600" b="0" strike="noStrike" spc="-1">
                <a:solidFill>
                  <a:srgbClr val="FFFFFF"/>
                </a:solidFill>
                <a:latin typeface="Tw Cen MT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600" b="0" strike="noStrike" spc="-1">
                <a:solidFill>
                  <a:srgbClr val="FFFFFF"/>
                </a:solidFill>
                <a:latin typeface="Tw Cen MT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FFFFFF"/>
                </a:solidFill>
                <a:latin typeface="Tw Cen MT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FFFFFF"/>
                </a:solidFill>
                <a:latin typeface="Tw Cen MT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FFFFFF"/>
                </a:solidFill>
                <a:latin typeface="Tw Cen MT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Picture 2"/>
          <p:cNvPicPr/>
          <p:nvPr/>
        </p:nvPicPr>
        <p:blipFill>
          <a:blip r:embed="rId15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  <p:sp>
        <p:nvSpPr>
          <p:cNvPr id="135" name="CustomShape 1"/>
          <p:cNvSpPr/>
          <p:nvPr/>
        </p:nvSpPr>
        <p:spPr>
          <a:xfrm>
            <a:off x="114480" y="4680"/>
            <a:ext cx="23400" cy="2180880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6" name="CustomShape 2"/>
          <p:cNvSpPr/>
          <p:nvPr/>
        </p:nvSpPr>
        <p:spPr>
          <a:xfrm>
            <a:off x="33480" y="2176560"/>
            <a:ext cx="190080" cy="19008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8" y="36"/>
                  <a:pt x="36" y="29"/>
                  <a:pt x="36" y="20"/>
                </a:cubicBezTo>
                <a:cubicBezTo>
                  <a:pt x="36" y="11"/>
                  <a:pt x="28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7" name="CustomShape 3"/>
          <p:cNvSpPr/>
          <p:nvPr/>
        </p:nvSpPr>
        <p:spPr>
          <a:xfrm>
            <a:off x="28440" y="4021200"/>
            <a:ext cx="190080" cy="18864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2" y="4"/>
                  <a:pt x="4" y="11"/>
                  <a:pt x="4" y="20"/>
                </a:cubicBezTo>
                <a:cubicBezTo>
                  <a:pt x="4" y="29"/>
                  <a:pt x="12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8" name="CustomShape 4"/>
          <p:cNvSpPr/>
          <p:nvPr/>
        </p:nvSpPr>
        <p:spPr>
          <a:xfrm>
            <a:off x="200160" y="4680"/>
            <a:ext cx="369360" cy="1810800"/>
          </a:xfrm>
          <a:custGeom>
            <a:avLst/>
            <a:gdLst/>
            <a:ahLst/>
            <a:cxnLst/>
            <a:rect l="l" t="t" r="r" b="b"/>
            <a:pathLst>
              <a:path w="233" h="1141">
                <a:moveTo>
                  <a:pt x="218" y="1141"/>
                </a:moveTo>
                <a:lnTo>
                  <a:pt x="0" y="626"/>
                </a:lnTo>
                <a:lnTo>
                  <a:pt x="0" y="0"/>
                </a:lnTo>
                <a:lnTo>
                  <a:pt x="15" y="0"/>
                </a:lnTo>
                <a:lnTo>
                  <a:pt x="15" y="623"/>
                </a:lnTo>
                <a:lnTo>
                  <a:pt x="233" y="1135"/>
                </a:lnTo>
                <a:lnTo>
                  <a:pt x="218" y="1141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9" name="CustomShape 5"/>
          <p:cNvSpPr/>
          <p:nvPr/>
        </p:nvSpPr>
        <p:spPr>
          <a:xfrm>
            <a:off x="503280" y="1801800"/>
            <a:ext cx="190080" cy="18864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3" y="0"/>
                  <a:pt x="40" y="6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8" y="36"/>
                  <a:pt x="36" y="29"/>
                  <a:pt x="36" y="20"/>
                </a:cubicBezTo>
                <a:cubicBezTo>
                  <a:pt x="36" y="9"/>
                  <a:pt x="31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0" name="CustomShape 6"/>
          <p:cNvSpPr/>
          <p:nvPr/>
        </p:nvSpPr>
        <p:spPr>
          <a:xfrm>
            <a:off x="285840" y="4680"/>
            <a:ext cx="369360" cy="1429920"/>
          </a:xfrm>
          <a:custGeom>
            <a:avLst/>
            <a:gdLst/>
            <a:ahLst/>
            <a:cxnLst/>
            <a:rect l="l" t="t" r="r" b="b"/>
            <a:pathLst>
              <a:path w="233" h="901">
                <a:moveTo>
                  <a:pt x="221" y="901"/>
                </a:moveTo>
                <a:lnTo>
                  <a:pt x="0" y="383"/>
                </a:lnTo>
                <a:lnTo>
                  <a:pt x="0" y="0"/>
                </a:lnTo>
                <a:lnTo>
                  <a:pt x="18" y="0"/>
                </a:lnTo>
                <a:lnTo>
                  <a:pt x="18" y="380"/>
                </a:lnTo>
                <a:lnTo>
                  <a:pt x="233" y="895"/>
                </a:lnTo>
                <a:lnTo>
                  <a:pt x="221" y="901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1" name="CustomShape 7"/>
          <p:cNvSpPr/>
          <p:nvPr/>
        </p:nvSpPr>
        <p:spPr>
          <a:xfrm>
            <a:off x="546120" y="0"/>
            <a:ext cx="151920" cy="912600"/>
          </a:xfrm>
          <a:custGeom>
            <a:avLst/>
            <a:gdLst/>
            <a:ahLst/>
            <a:cxnLst/>
            <a:rect l="l" t="t" r="r" b="b"/>
            <a:pathLst>
              <a:path w="96" h="575">
                <a:moveTo>
                  <a:pt x="96" y="575"/>
                </a:moveTo>
                <a:lnTo>
                  <a:pt x="78" y="575"/>
                </a:lnTo>
                <a:lnTo>
                  <a:pt x="78" y="192"/>
                </a:lnTo>
                <a:lnTo>
                  <a:pt x="0" y="6"/>
                </a:lnTo>
                <a:lnTo>
                  <a:pt x="15" y="0"/>
                </a:lnTo>
                <a:lnTo>
                  <a:pt x="96" y="189"/>
                </a:lnTo>
                <a:lnTo>
                  <a:pt x="96" y="575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2" name="CustomShape 8"/>
          <p:cNvSpPr/>
          <p:nvPr/>
        </p:nvSpPr>
        <p:spPr>
          <a:xfrm>
            <a:off x="588960" y="1420920"/>
            <a:ext cx="190080" cy="19008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3" y="0"/>
                  <a:pt x="40" y="7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9"/>
                  <a:pt x="31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3" name="CustomShape 9"/>
          <p:cNvSpPr/>
          <p:nvPr/>
        </p:nvSpPr>
        <p:spPr>
          <a:xfrm>
            <a:off x="588960" y="903240"/>
            <a:ext cx="190080" cy="19008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4" name="CustomShape 10"/>
          <p:cNvSpPr/>
          <p:nvPr/>
        </p:nvSpPr>
        <p:spPr>
          <a:xfrm>
            <a:off x="641520" y="0"/>
            <a:ext cx="421920" cy="526680"/>
          </a:xfrm>
          <a:custGeom>
            <a:avLst/>
            <a:gdLst/>
            <a:ahLst/>
            <a:cxnLst/>
            <a:rect l="l" t="t" r="r" b="b"/>
            <a:pathLst>
              <a:path w="266" h="332">
                <a:moveTo>
                  <a:pt x="257" y="332"/>
                </a:moveTo>
                <a:lnTo>
                  <a:pt x="48" y="123"/>
                </a:lnTo>
                <a:lnTo>
                  <a:pt x="0" y="6"/>
                </a:lnTo>
                <a:lnTo>
                  <a:pt x="15" y="0"/>
                </a:lnTo>
                <a:lnTo>
                  <a:pt x="63" y="114"/>
                </a:lnTo>
                <a:lnTo>
                  <a:pt x="266" y="320"/>
                </a:lnTo>
                <a:lnTo>
                  <a:pt x="257" y="332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5" name="CustomShape 11"/>
          <p:cNvSpPr/>
          <p:nvPr/>
        </p:nvSpPr>
        <p:spPr>
          <a:xfrm>
            <a:off x="1020600" y="488880"/>
            <a:ext cx="161640" cy="147240"/>
          </a:xfrm>
          <a:custGeom>
            <a:avLst/>
            <a:gdLst/>
            <a:ahLst/>
            <a:cxnLst/>
            <a:rect l="l" t="t" r="r" b="b"/>
            <a:pathLst>
              <a:path w="34" h="31">
                <a:moveTo>
                  <a:pt x="17" y="31"/>
                </a:moveTo>
                <a:cubicBezTo>
                  <a:pt x="13" y="31"/>
                  <a:pt x="9" y="30"/>
                  <a:pt x="6" y="27"/>
                </a:cubicBezTo>
                <a:cubicBezTo>
                  <a:pt x="0" y="20"/>
                  <a:pt x="0" y="10"/>
                  <a:pt x="6" y="4"/>
                </a:cubicBezTo>
                <a:cubicBezTo>
                  <a:pt x="9" y="1"/>
                  <a:pt x="13" y="0"/>
                  <a:pt x="17" y="0"/>
                </a:cubicBezTo>
                <a:cubicBezTo>
                  <a:pt x="21" y="0"/>
                  <a:pt x="25" y="1"/>
                  <a:pt x="28" y="4"/>
                </a:cubicBezTo>
                <a:cubicBezTo>
                  <a:pt x="34" y="10"/>
                  <a:pt x="34" y="20"/>
                  <a:pt x="28" y="27"/>
                </a:cubicBezTo>
                <a:cubicBezTo>
                  <a:pt x="25" y="30"/>
                  <a:pt x="21" y="31"/>
                  <a:pt x="17" y="31"/>
                </a:cubicBezTo>
                <a:close/>
                <a:moveTo>
                  <a:pt x="17" y="4"/>
                </a:moveTo>
                <a:cubicBezTo>
                  <a:pt x="14" y="4"/>
                  <a:pt x="11" y="5"/>
                  <a:pt x="9" y="7"/>
                </a:cubicBezTo>
                <a:cubicBezTo>
                  <a:pt x="4" y="12"/>
                  <a:pt x="4" y="19"/>
                  <a:pt x="9" y="24"/>
                </a:cubicBezTo>
                <a:cubicBezTo>
                  <a:pt x="11" y="26"/>
                  <a:pt x="14" y="27"/>
                  <a:pt x="17" y="27"/>
                </a:cubicBezTo>
                <a:cubicBezTo>
                  <a:pt x="20" y="27"/>
                  <a:pt x="23" y="26"/>
                  <a:pt x="25" y="24"/>
                </a:cubicBezTo>
                <a:cubicBezTo>
                  <a:pt x="30" y="19"/>
                  <a:pt x="30" y="12"/>
                  <a:pt x="25" y="7"/>
                </a:cubicBezTo>
                <a:cubicBezTo>
                  <a:pt x="23" y="5"/>
                  <a:pt x="20" y="4"/>
                  <a:pt x="17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6" name="Line 12"/>
          <p:cNvSpPr/>
          <p:nvPr/>
        </p:nvSpPr>
        <p:spPr>
          <a:xfrm>
            <a:off x="-4680" y="9360"/>
            <a:ext cx="360" cy="36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7" name="CustomShape 13"/>
          <p:cNvSpPr/>
          <p:nvPr/>
        </p:nvSpPr>
        <p:spPr>
          <a:xfrm>
            <a:off x="9360" y="1801800"/>
            <a:ext cx="123480" cy="126720"/>
          </a:xfrm>
          <a:custGeom>
            <a:avLst/>
            <a:gdLst/>
            <a:ahLst/>
            <a:cxnLst/>
            <a:rect l="l" t="t" r="r" b="b"/>
            <a:pathLst>
              <a:path w="78" h="80">
                <a:moveTo>
                  <a:pt x="6" y="80"/>
                </a:moveTo>
                <a:lnTo>
                  <a:pt x="0" y="71"/>
                </a:lnTo>
                <a:lnTo>
                  <a:pt x="69" y="0"/>
                </a:lnTo>
                <a:lnTo>
                  <a:pt x="78" y="9"/>
                </a:lnTo>
                <a:lnTo>
                  <a:pt x="6" y="80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8" name="CustomShape 14"/>
          <p:cNvSpPr/>
          <p:nvPr/>
        </p:nvSpPr>
        <p:spPr>
          <a:xfrm>
            <a:off x="-9360" y="3549600"/>
            <a:ext cx="147240" cy="480600"/>
          </a:xfrm>
          <a:custGeom>
            <a:avLst/>
            <a:gdLst/>
            <a:ahLst/>
            <a:cxnLst/>
            <a:rect l="l" t="t" r="r" b="b"/>
            <a:pathLst>
              <a:path w="93" h="303">
                <a:moveTo>
                  <a:pt x="93" y="303"/>
                </a:moveTo>
                <a:lnTo>
                  <a:pt x="78" y="303"/>
                </a:lnTo>
                <a:lnTo>
                  <a:pt x="78" y="78"/>
                </a:lnTo>
                <a:lnTo>
                  <a:pt x="0" y="12"/>
                </a:lnTo>
                <a:lnTo>
                  <a:pt x="12" y="0"/>
                </a:lnTo>
                <a:lnTo>
                  <a:pt x="93" y="69"/>
                </a:lnTo>
                <a:lnTo>
                  <a:pt x="93" y="303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9" name="CustomShape 15"/>
          <p:cNvSpPr/>
          <p:nvPr/>
        </p:nvSpPr>
        <p:spPr>
          <a:xfrm>
            <a:off x="128520" y="1382760"/>
            <a:ext cx="142560" cy="475920"/>
          </a:xfrm>
          <a:custGeom>
            <a:avLst/>
            <a:gdLst/>
            <a:ahLst/>
            <a:cxnLst/>
            <a:rect l="l" t="t" r="r" b="b"/>
            <a:pathLst>
              <a:path w="90" h="300">
                <a:moveTo>
                  <a:pt x="90" y="300"/>
                </a:moveTo>
                <a:lnTo>
                  <a:pt x="78" y="300"/>
                </a:lnTo>
                <a:lnTo>
                  <a:pt x="78" y="84"/>
                </a:lnTo>
                <a:lnTo>
                  <a:pt x="0" y="9"/>
                </a:lnTo>
                <a:lnTo>
                  <a:pt x="9" y="0"/>
                </a:lnTo>
                <a:lnTo>
                  <a:pt x="90" y="81"/>
                </a:lnTo>
                <a:lnTo>
                  <a:pt x="90" y="300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0" name="CustomShape 16"/>
          <p:cNvSpPr/>
          <p:nvPr/>
        </p:nvSpPr>
        <p:spPr>
          <a:xfrm>
            <a:off x="204840" y="1849320"/>
            <a:ext cx="114120" cy="107640"/>
          </a:xfrm>
          <a:custGeom>
            <a:avLst/>
            <a:gdLst/>
            <a:ahLst/>
            <a:cxnLst/>
            <a:rect l="l" t="t" r="r" b="b"/>
            <a:pathLst>
              <a:path w="24" h="23">
                <a:moveTo>
                  <a:pt x="12" y="23"/>
                </a:moveTo>
                <a:cubicBezTo>
                  <a:pt x="6" y="23"/>
                  <a:pt x="0" y="18"/>
                  <a:pt x="0" y="12"/>
                </a:cubicBezTo>
                <a:cubicBezTo>
                  <a:pt x="0" y="5"/>
                  <a:pt x="6" y="0"/>
                  <a:pt x="12" y="0"/>
                </a:cubicBezTo>
                <a:cubicBezTo>
                  <a:pt x="18" y="0"/>
                  <a:pt x="24" y="5"/>
                  <a:pt x="24" y="12"/>
                </a:cubicBezTo>
                <a:cubicBezTo>
                  <a:pt x="24" y="18"/>
                  <a:pt x="18" y="23"/>
                  <a:pt x="12" y="23"/>
                </a:cubicBezTo>
                <a:close/>
                <a:moveTo>
                  <a:pt x="12" y="4"/>
                </a:moveTo>
                <a:cubicBezTo>
                  <a:pt x="8" y="4"/>
                  <a:pt x="4" y="8"/>
                  <a:pt x="4" y="12"/>
                </a:cubicBezTo>
                <a:cubicBezTo>
                  <a:pt x="4" y="16"/>
                  <a:pt x="8" y="19"/>
                  <a:pt x="12" y="19"/>
                </a:cubicBezTo>
                <a:cubicBezTo>
                  <a:pt x="16" y="19"/>
                  <a:pt x="20" y="16"/>
                  <a:pt x="20" y="12"/>
                </a:cubicBezTo>
                <a:cubicBezTo>
                  <a:pt x="20" y="8"/>
                  <a:pt x="16" y="4"/>
                  <a:pt x="12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1" name="CustomShape 17"/>
          <p:cNvSpPr/>
          <p:nvPr/>
        </p:nvSpPr>
        <p:spPr>
          <a:xfrm>
            <a:off x="133200" y="4662360"/>
            <a:ext cx="23400" cy="2180880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2" name="CustomShape 18"/>
          <p:cNvSpPr/>
          <p:nvPr/>
        </p:nvSpPr>
        <p:spPr>
          <a:xfrm>
            <a:off x="223920" y="5041800"/>
            <a:ext cx="369360" cy="1801440"/>
          </a:xfrm>
          <a:custGeom>
            <a:avLst/>
            <a:gdLst/>
            <a:ahLst/>
            <a:cxnLst/>
            <a:rect l="l" t="t" r="r" b="b"/>
            <a:pathLst>
              <a:path w="233" h="1135">
                <a:moveTo>
                  <a:pt x="15" y="1135"/>
                </a:moveTo>
                <a:lnTo>
                  <a:pt x="0" y="1135"/>
                </a:lnTo>
                <a:lnTo>
                  <a:pt x="0" y="515"/>
                </a:lnTo>
                <a:lnTo>
                  <a:pt x="0" y="512"/>
                </a:lnTo>
                <a:lnTo>
                  <a:pt x="218" y="0"/>
                </a:lnTo>
                <a:lnTo>
                  <a:pt x="233" y="6"/>
                </a:lnTo>
                <a:lnTo>
                  <a:pt x="15" y="518"/>
                </a:lnTo>
                <a:lnTo>
                  <a:pt x="15" y="1135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3" name="CustomShape 19"/>
          <p:cNvSpPr/>
          <p:nvPr/>
        </p:nvSpPr>
        <p:spPr>
          <a:xfrm>
            <a:off x="52560" y="4481640"/>
            <a:ext cx="190080" cy="19008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8" y="36"/>
                  <a:pt x="36" y="29"/>
                  <a:pt x="36" y="20"/>
                </a:cubicBezTo>
                <a:cubicBezTo>
                  <a:pt x="36" y="11"/>
                  <a:pt x="28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4" name="CustomShape 20"/>
          <p:cNvSpPr/>
          <p:nvPr/>
        </p:nvSpPr>
        <p:spPr>
          <a:xfrm>
            <a:off x="-14400" y="5627520"/>
            <a:ext cx="85320" cy="1215720"/>
          </a:xfrm>
          <a:custGeom>
            <a:avLst/>
            <a:gdLst/>
            <a:ahLst/>
            <a:cxnLst/>
            <a:rect l="l" t="t" r="r" b="b"/>
            <a:pathLst>
              <a:path w="54" h="766">
                <a:moveTo>
                  <a:pt x="54" y="766"/>
                </a:moveTo>
                <a:lnTo>
                  <a:pt x="36" y="766"/>
                </a:lnTo>
                <a:lnTo>
                  <a:pt x="36" y="149"/>
                </a:lnTo>
                <a:lnTo>
                  <a:pt x="0" y="3"/>
                </a:lnTo>
                <a:lnTo>
                  <a:pt x="18" y="0"/>
                </a:lnTo>
                <a:lnTo>
                  <a:pt x="54" y="146"/>
                </a:lnTo>
                <a:lnTo>
                  <a:pt x="54" y="766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5" name="CustomShape 21"/>
          <p:cNvSpPr/>
          <p:nvPr/>
        </p:nvSpPr>
        <p:spPr>
          <a:xfrm>
            <a:off x="527040" y="4867200"/>
            <a:ext cx="190080" cy="18864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6" name="CustomShape 22"/>
          <p:cNvSpPr/>
          <p:nvPr/>
        </p:nvSpPr>
        <p:spPr>
          <a:xfrm>
            <a:off x="309600" y="5423040"/>
            <a:ext cx="374400" cy="1425240"/>
          </a:xfrm>
          <a:custGeom>
            <a:avLst/>
            <a:gdLst/>
            <a:ahLst/>
            <a:cxnLst/>
            <a:rect l="l" t="t" r="r" b="b"/>
            <a:pathLst>
              <a:path w="236" h="898">
                <a:moveTo>
                  <a:pt x="18" y="898"/>
                </a:moveTo>
                <a:lnTo>
                  <a:pt x="0" y="898"/>
                </a:lnTo>
                <a:lnTo>
                  <a:pt x="0" y="515"/>
                </a:lnTo>
                <a:lnTo>
                  <a:pt x="3" y="512"/>
                </a:lnTo>
                <a:lnTo>
                  <a:pt x="221" y="0"/>
                </a:lnTo>
                <a:lnTo>
                  <a:pt x="236" y="6"/>
                </a:lnTo>
                <a:lnTo>
                  <a:pt x="18" y="518"/>
                </a:lnTo>
                <a:lnTo>
                  <a:pt x="18" y="898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7" name="CustomShape 23"/>
          <p:cNvSpPr/>
          <p:nvPr/>
        </p:nvSpPr>
        <p:spPr>
          <a:xfrm>
            <a:off x="569880" y="5945040"/>
            <a:ext cx="151920" cy="912600"/>
          </a:xfrm>
          <a:custGeom>
            <a:avLst/>
            <a:gdLst/>
            <a:ahLst/>
            <a:cxnLst/>
            <a:rect l="l" t="t" r="r" b="b"/>
            <a:pathLst>
              <a:path w="96" h="575">
                <a:moveTo>
                  <a:pt x="15" y="575"/>
                </a:moveTo>
                <a:lnTo>
                  <a:pt x="0" y="569"/>
                </a:lnTo>
                <a:lnTo>
                  <a:pt x="81" y="383"/>
                </a:lnTo>
                <a:lnTo>
                  <a:pt x="81" y="0"/>
                </a:lnTo>
                <a:lnTo>
                  <a:pt x="96" y="0"/>
                </a:lnTo>
                <a:lnTo>
                  <a:pt x="96" y="386"/>
                </a:lnTo>
                <a:lnTo>
                  <a:pt x="15" y="575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8" name="CustomShape 24"/>
          <p:cNvSpPr/>
          <p:nvPr/>
        </p:nvSpPr>
        <p:spPr>
          <a:xfrm>
            <a:off x="612720" y="5246640"/>
            <a:ext cx="190080" cy="19008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2" y="4"/>
                  <a:pt x="4" y="11"/>
                  <a:pt x="4" y="20"/>
                </a:cubicBezTo>
                <a:cubicBezTo>
                  <a:pt x="4" y="29"/>
                  <a:pt x="12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9" name="CustomShape 25"/>
          <p:cNvSpPr/>
          <p:nvPr/>
        </p:nvSpPr>
        <p:spPr>
          <a:xfrm>
            <a:off x="612720" y="5764320"/>
            <a:ext cx="190080" cy="19008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2" y="4"/>
                  <a:pt x="4" y="11"/>
                  <a:pt x="4" y="20"/>
                </a:cubicBezTo>
                <a:cubicBezTo>
                  <a:pt x="4" y="29"/>
                  <a:pt x="12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0" name="CustomShape 26"/>
          <p:cNvSpPr/>
          <p:nvPr/>
        </p:nvSpPr>
        <p:spPr>
          <a:xfrm>
            <a:off x="669960" y="6330960"/>
            <a:ext cx="417240" cy="517320"/>
          </a:xfrm>
          <a:custGeom>
            <a:avLst/>
            <a:gdLst/>
            <a:ahLst/>
            <a:cxnLst/>
            <a:rect l="l" t="t" r="r" b="b"/>
            <a:pathLst>
              <a:path w="263" h="326">
                <a:moveTo>
                  <a:pt x="15" y="326"/>
                </a:moveTo>
                <a:lnTo>
                  <a:pt x="0" y="320"/>
                </a:lnTo>
                <a:lnTo>
                  <a:pt x="45" y="206"/>
                </a:lnTo>
                <a:lnTo>
                  <a:pt x="48" y="206"/>
                </a:lnTo>
                <a:lnTo>
                  <a:pt x="254" y="0"/>
                </a:lnTo>
                <a:lnTo>
                  <a:pt x="263" y="12"/>
                </a:lnTo>
                <a:lnTo>
                  <a:pt x="60" y="215"/>
                </a:lnTo>
                <a:lnTo>
                  <a:pt x="15" y="326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1" name="CustomShape 27"/>
          <p:cNvSpPr/>
          <p:nvPr/>
        </p:nvSpPr>
        <p:spPr>
          <a:xfrm>
            <a:off x="1049400" y="6221520"/>
            <a:ext cx="156960" cy="147240"/>
          </a:xfrm>
          <a:custGeom>
            <a:avLst/>
            <a:gdLst/>
            <a:ahLst/>
            <a:cxnLst/>
            <a:rect l="l" t="t" r="r" b="b"/>
            <a:pathLst>
              <a:path w="33" h="31">
                <a:moveTo>
                  <a:pt x="16" y="31"/>
                </a:moveTo>
                <a:cubicBezTo>
                  <a:pt x="12" y="31"/>
                  <a:pt x="8" y="29"/>
                  <a:pt x="5" y="26"/>
                </a:cubicBezTo>
                <a:cubicBezTo>
                  <a:pt x="2" y="24"/>
                  <a:pt x="0" y="20"/>
                  <a:pt x="0" y="15"/>
                </a:cubicBezTo>
                <a:cubicBezTo>
                  <a:pt x="0" y="11"/>
                  <a:pt x="2" y="7"/>
                  <a:pt x="5" y="4"/>
                </a:cubicBezTo>
                <a:cubicBezTo>
                  <a:pt x="8" y="1"/>
                  <a:pt x="12" y="0"/>
                  <a:pt x="16" y="0"/>
                </a:cubicBezTo>
                <a:cubicBezTo>
                  <a:pt x="20" y="0"/>
                  <a:pt x="24" y="1"/>
                  <a:pt x="27" y="4"/>
                </a:cubicBezTo>
                <a:cubicBezTo>
                  <a:pt x="33" y="10"/>
                  <a:pt x="33" y="20"/>
                  <a:pt x="27" y="26"/>
                </a:cubicBezTo>
                <a:cubicBezTo>
                  <a:pt x="24" y="29"/>
                  <a:pt x="20" y="31"/>
                  <a:pt x="16" y="31"/>
                </a:cubicBezTo>
                <a:close/>
                <a:moveTo>
                  <a:pt x="16" y="4"/>
                </a:moveTo>
                <a:cubicBezTo>
                  <a:pt x="13" y="4"/>
                  <a:pt x="10" y="5"/>
                  <a:pt x="8" y="7"/>
                </a:cubicBezTo>
                <a:cubicBezTo>
                  <a:pt x="6" y="9"/>
                  <a:pt x="4" y="12"/>
                  <a:pt x="4" y="15"/>
                </a:cubicBezTo>
                <a:cubicBezTo>
                  <a:pt x="4" y="19"/>
                  <a:pt x="6" y="21"/>
                  <a:pt x="8" y="24"/>
                </a:cubicBezTo>
                <a:cubicBezTo>
                  <a:pt x="10" y="26"/>
                  <a:pt x="13" y="27"/>
                  <a:pt x="16" y="27"/>
                </a:cubicBezTo>
                <a:cubicBezTo>
                  <a:pt x="19" y="27"/>
                  <a:pt x="22" y="26"/>
                  <a:pt x="24" y="24"/>
                </a:cubicBezTo>
                <a:cubicBezTo>
                  <a:pt x="29" y="19"/>
                  <a:pt x="29" y="12"/>
                  <a:pt x="24" y="7"/>
                </a:cubicBezTo>
                <a:cubicBezTo>
                  <a:pt x="22" y="5"/>
                  <a:pt x="19" y="4"/>
                  <a:pt x="16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2" name="CustomShape 28"/>
          <p:cNvSpPr/>
          <p:nvPr/>
        </p:nvSpPr>
        <p:spPr>
          <a:xfrm>
            <a:off x="8471880" y="0"/>
            <a:ext cx="417240" cy="512280"/>
          </a:xfrm>
          <a:custGeom>
            <a:avLst/>
            <a:gdLst/>
            <a:ahLst/>
            <a:cxnLst/>
            <a:rect l="l" t="t" r="r" b="b"/>
            <a:pathLst>
              <a:path w="263" h="323">
                <a:moveTo>
                  <a:pt x="12" y="323"/>
                </a:moveTo>
                <a:lnTo>
                  <a:pt x="0" y="314"/>
                </a:lnTo>
                <a:lnTo>
                  <a:pt x="203" y="108"/>
                </a:lnTo>
                <a:lnTo>
                  <a:pt x="248" y="0"/>
                </a:lnTo>
                <a:lnTo>
                  <a:pt x="263" y="6"/>
                </a:lnTo>
                <a:lnTo>
                  <a:pt x="218" y="117"/>
                </a:lnTo>
                <a:lnTo>
                  <a:pt x="218" y="117"/>
                </a:lnTo>
                <a:lnTo>
                  <a:pt x="12" y="323"/>
                </a:lnTo>
                <a:close/>
              </a:path>
            </a:pathLst>
          </a:cu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3" name="CustomShape 29"/>
          <p:cNvSpPr/>
          <p:nvPr/>
        </p:nvSpPr>
        <p:spPr>
          <a:xfrm>
            <a:off x="8352720" y="474840"/>
            <a:ext cx="156960" cy="151920"/>
          </a:xfrm>
          <a:custGeom>
            <a:avLst/>
            <a:gdLst/>
            <a:ahLst/>
            <a:cxnLst/>
            <a:rect l="l" t="t" r="r" b="b"/>
            <a:pathLst>
              <a:path w="33" h="32">
                <a:moveTo>
                  <a:pt x="17" y="32"/>
                </a:moveTo>
                <a:cubicBezTo>
                  <a:pt x="13" y="32"/>
                  <a:pt x="9" y="30"/>
                  <a:pt x="6" y="27"/>
                </a:cubicBezTo>
                <a:cubicBezTo>
                  <a:pt x="0" y="21"/>
                  <a:pt x="0" y="11"/>
                  <a:pt x="6" y="5"/>
                </a:cubicBezTo>
                <a:cubicBezTo>
                  <a:pt x="9" y="2"/>
                  <a:pt x="13" y="0"/>
                  <a:pt x="17" y="0"/>
                </a:cubicBezTo>
                <a:cubicBezTo>
                  <a:pt x="21" y="0"/>
                  <a:pt x="25" y="2"/>
                  <a:pt x="28" y="5"/>
                </a:cubicBezTo>
                <a:cubicBezTo>
                  <a:pt x="31" y="8"/>
                  <a:pt x="33" y="12"/>
                  <a:pt x="33" y="16"/>
                </a:cubicBezTo>
                <a:cubicBezTo>
                  <a:pt x="33" y="20"/>
                  <a:pt x="31" y="24"/>
                  <a:pt x="28" y="27"/>
                </a:cubicBezTo>
                <a:cubicBezTo>
                  <a:pt x="25" y="30"/>
                  <a:pt x="21" y="32"/>
                  <a:pt x="17" y="32"/>
                </a:cubicBezTo>
                <a:close/>
                <a:moveTo>
                  <a:pt x="17" y="4"/>
                </a:moveTo>
                <a:cubicBezTo>
                  <a:pt x="14" y="4"/>
                  <a:pt x="11" y="6"/>
                  <a:pt x="9" y="8"/>
                </a:cubicBezTo>
                <a:cubicBezTo>
                  <a:pt x="4" y="12"/>
                  <a:pt x="4" y="20"/>
                  <a:pt x="9" y="24"/>
                </a:cubicBezTo>
                <a:cubicBezTo>
                  <a:pt x="11" y="27"/>
                  <a:pt x="14" y="28"/>
                  <a:pt x="17" y="28"/>
                </a:cubicBezTo>
                <a:cubicBezTo>
                  <a:pt x="20" y="28"/>
                  <a:pt x="23" y="27"/>
                  <a:pt x="26" y="24"/>
                </a:cubicBezTo>
                <a:cubicBezTo>
                  <a:pt x="30" y="20"/>
                  <a:pt x="30" y="12"/>
                  <a:pt x="26" y="8"/>
                </a:cubicBezTo>
                <a:cubicBezTo>
                  <a:pt x="23" y="6"/>
                  <a:pt x="20" y="4"/>
                  <a:pt x="17" y="4"/>
                </a:cubicBezTo>
                <a:close/>
              </a:path>
            </a:pathLst>
          </a:cu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4" name="CustomShape 30"/>
          <p:cNvSpPr/>
          <p:nvPr/>
        </p:nvSpPr>
        <p:spPr>
          <a:xfrm>
            <a:off x="8619480" y="1539720"/>
            <a:ext cx="188640" cy="19008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5" name="CustomShape 31"/>
          <p:cNvSpPr/>
          <p:nvPr/>
        </p:nvSpPr>
        <p:spPr>
          <a:xfrm>
            <a:off x="8519400" y="5694480"/>
            <a:ext cx="298080" cy="1153800"/>
          </a:xfrm>
          <a:custGeom>
            <a:avLst/>
            <a:gdLst/>
            <a:ahLst/>
            <a:cxnLst/>
            <a:rect l="l" t="t" r="r" b="b"/>
            <a:pathLst>
              <a:path w="188" h="727">
                <a:moveTo>
                  <a:pt x="15" y="727"/>
                </a:moveTo>
                <a:lnTo>
                  <a:pt x="0" y="727"/>
                </a:lnTo>
                <a:lnTo>
                  <a:pt x="0" y="407"/>
                </a:lnTo>
                <a:lnTo>
                  <a:pt x="0" y="407"/>
                </a:lnTo>
                <a:lnTo>
                  <a:pt x="176" y="0"/>
                </a:lnTo>
                <a:lnTo>
                  <a:pt x="188" y="6"/>
                </a:lnTo>
                <a:lnTo>
                  <a:pt x="15" y="410"/>
                </a:lnTo>
                <a:lnTo>
                  <a:pt x="15" y="727"/>
                </a:lnTo>
                <a:close/>
              </a:path>
            </a:pathLst>
          </a:cu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6" name="CustomShape 32"/>
          <p:cNvSpPr/>
          <p:nvPr/>
        </p:nvSpPr>
        <p:spPr>
          <a:xfrm>
            <a:off x="8760960" y="5551560"/>
            <a:ext cx="156960" cy="155160"/>
          </a:xfrm>
          <a:custGeom>
            <a:avLst/>
            <a:gdLst/>
            <a:ahLst/>
            <a:cxnLst/>
            <a:rect l="l" t="t" r="r" b="b"/>
            <a:pathLst>
              <a:path w="33" h="33">
                <a:moveTo>
                  <a:pt x="17" y="33"/>
                </a:moveTo>
                <a:cubicBezTo>
                  <a:pt x="8" y="33"/>
                  <a:pt x="0" y="25"/>
                  <a:pt x="0" y="16"/>
                </a:cubicBezTo>
                <a:cubicBezTo>
                  <a:pt x="0" y="7"/>
                  <a:pt x="8" y="0"/>
                  <a:pt x="17" y="0"/>
                </a:cubicBezTo>
                <a:cubicBezTo>
                  <a:pt x="26" y="0"/>
                  <a:pt x="33" y="7"/>
                  <a:pt x="33" y="16"/>
                </a:cubicBezTo>
                <a:cubicBezTo>
                  <a:pt x="33" y="25"/>
                  <a:pt x="26" y="33"/>
                  <a:pt x="17" y="33"/>
                </a:cubicBezTo>
                <a:close/>
                <a:moveTo>
                  <a:pt x="17" y="4"/>
                </a:moveTo>
                <a:cubicBezTo>
                  <a:pt x="10" y="4"/>
                  <a:pt x="4" y="9"/>
                  <a:pt x="4" y="16"/>
                </a:cubicBezTo>
                <a:cubicBezTo>
                  <a:pt x="4" y="23"/>
                  <a:pt x="10" y="29"/>
                  <a:pt x="17" y="29"/>
                </a:cubicBezTo>
                <a:cubicBezTo>
                  <a:pt x="23" y="29"/>
                  <a:pt x="29" y="23"/>
                  <a:pt x="29" y="16"/>
                </a:cubicBezTo>
                <a:cubicBezTo>
                  <a:pt x="29" y="9"/>
                  <a:pt x="23" y="4"/>
                  <a:pt x="17" y="4"/>
                </a:cubicBezTo>
                <a:close/>
              </a:path>
            </a:pathLst>
          </a:cu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7" name="CustomShape 33"/>
          <p:cNvSpPr/>
          <p:nvPr/>
        </p:nvSpPr>
        <p:spPr>
          <a:xfrm>
            <a:off x="8699040" y="4680"/>
            <a:ext cx="304560" cy="1544400"/>
          </a:xfrm>
          <a:custGeom>
            <a:avLst/>
            <a:gdLst/>
            <a:ahLst/>
            <a:cxnLst/>
            <a:rect l="l" t="t" r="r" b="b"/>
            <a:pathLst>
              <a:path w="192" h="973">
                <a:moveTo>
                  <a:pt x="15" y="973"/>
                </a:moveTo>
                <a:lnTo>
                  <a:pt x="0" y="973"/>
                </a:lnTo>
                <a:lnTo>
                  <a:pt x="0" y="790"/>
                </a:lnTo>
                <a:lnTo>
                  <a:pt x="174" y="614"/>
                </a:lnTo>
                <a:lnTo>
                  <a:pt x="174" y="0"/>
                </a:lnTo>
                <a:lnTo>
                  <a:pt x="192" y="0"/>
                </a:lnTo>
                <a:lnTo>
                  <a:pt x="192" y="620"/>
                </a:lnTo>
                <a:lnTo>
                  <a:pt x="15" y="796"/>
                </a:lnTo>
                <a:lnTo>
                  <a:pt x="15" y="973"/>
                </a:lnTo>
                <a:close/>
              </a:path>
            </a:pathLst>
          </a:cu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8" name="CustomShape 34"/>
          <p:cNvSpPr/>
          <p:nvPr/>
        </p:nvSpPr>
        <p:spPr>
          <a:xfrm>
            <a:off x="8624160" y="4867200"/>
            <a:ext cx="188640" cy="18864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9" name="CustomShape 35"/>
          <p:cNvSpPr/>
          <p:nvPr/>
        </p:nvSpPr>
        <p:spPr>
          <a:xfrm>
            <a:off x="8429040" y="5046840"/>
            <a:ext cx="307440" cy="1801440"/>
          </a:xfrm>
          <a:custGeom>
            <a:avLst/>
            <a:gdLst/>
            <a:ahLst/>
            <a:cxnLst/>
            <a:rect l="l" t="t" r="r" b="b"/>
            <a:pathLst>
              <a:path w="194" h="1135">
                <a:moveTo>
                  <a:pt x="18" y="1135"/>
                </a:moveTo>
                <a:lnTo>
                  <a:pt x="0" y="1135"/>
                </a:lnTo>
                <a:lnTo>
                  <a:pt x="0" y="354"/>
                </a:lnTo>
                <a:lnTo>
                  <a:pt x="176" y="177"/>
                </a:lnTo>
                <a:lnTo>
                  <a:pt x="176" y="0"/>
                </a:lnTo>
                <a:lnTo>
                  <a:pt x="194" y="0"/>
                </a:lnTo>
                <a:lnTo>
                  <a:pt x="194" y="183"/>
                </a:lnTo>
                <a:lnTo>
                  <a:pt x="18" y="360"/>
                </a:lnTo>
                <a:lnTo>
                  <a:pt x="18" y="1135"/>
                </a:lnTo>
                <a:close/>
              </a:path>
            </a:pathLst>
          </a:cu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0" name="CustomShape 36"/>
          <p:cNvSpPr/>
          <p:nvPr/>
        </p:nvSpPr>
        <p:spPr>
          <a:xfrm>
            <a:off x="8836920" y="6416640"/>
            <a:ext cx="190080" cy="18864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2" y="4"/>
                  <a:pt x="4" y="11"/>
                  <a:pt x="4" y="20"/>
                </a:cubicBezTo>
                <a:cubicBezTo>
                  <a:pt x="4" y="29"/>
                  <a:pt x="12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1" name="CustomShape 37"/>
          <p:cNvSpPr/>
          <p:nvPr/>
        </p:nvSpPr>
        <p:spPr>
          <a:xfrm>
            <a:off x="8927640" y="6595920"/>
            <a:ext cx="23400" cy="252000"/>
          </a:xfrm>
          <a:prstGeom prst="rect">
            <a:avLst/>
          </a:pr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2" name="PlaceHolder 38"/>
          <p:cNvSpPr>
            <a:spLocks noGrp="1"/>
          </p:cNvSpPr>
          <p:nvPr>
            <p:ph type="dt"/>
          </p:nvPr>
        </p:nvSpPr>
        <p:spPr>
          <a:xfrm>
            <a:off x="5592600" y="5883120"/>
            <a:ext cx="205704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6D8F5646-8249-48A7-A9B0-9F3F62015E7B}" type="datetime">
              <a:rPr lang="ru-RU" sz="1050" b="0" strike="noStrike" spc="-1">
                <a:solidFill>
                  <a:srgbClr val="FFFFFF"/>
                </a:solidFill>
                <a:latin typeface="Tw Cen MT"/>
              </a:rPr>
              <a:pPr algn="r">
                <a:lnSpc>
                  <a:spcPct val="100000"/>
                </a:lnSpc>
              </a:pPr>
              <a:t>17.04.2023</a:t>
            </a:fld>
            <a:endParaRPr lang="ru-RU" sz="1050" b="0" strike="noStrike" spc="-1">
              <a:latin typeface="Times New Roman"/>
            </a:endParaRPr>
          </a:p>
        </p:txBody>
      </p:sp>
      <p:sp>
        <p:nvSpPr>
          <p:cNvPr id="173" name="PlaceHolder 39"/>
          <p:cNvSpPr>
            <a:spLocks noGrp="1"/>
          </p:cNvSpPr>
          <p:nvPr>
            <p:ph type="ftr"/>
          </p:nvPr>
        </p:nvSpPr>
        <p:spPr>
          <a:xfrm>
            <a:off x="856080" y="5883120"/>
            <a:ext cx="4679280" cy="364680"/>
          </a:xfrm>
          <a:prstGeom prst="rect">
            <a:avLst/>
          </a:prstGeom>
        </p:spPr>
        <p:txBody>
          <a:bodyPr anchor="ctr"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174" name="PlaceHolder 40"/>
          <p:cNvSpPr>
            <a:spLocks noGrp="1"/>
          </p:cNvSpPr>
          <p:nvPr>
            <p:ph type="sldNum"/>
          </p:nvPr>
        </p:nvSpPr>
        <p:spPr>
          <a:xfrm>
            <a:off x="7707240" y="5883120"/>
            <a:ext cx="57780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A3DA5AAB-530B-4D42-AEA6-2FFED239D575}" type="slidenum">
              <a:rPr lang="ru-RU" sz="1050" b="0" strike="noStrike" spc="-1">
                <a:solidFill>
                  <a:srgbClr val="FFFFFF"/>
                </a:solidFill>
                <a:latin typeface="Tw Cen MT"/>
              </a:rPr>
              <a:pPr algn="r">
                <a:lnSpc>
                  <a:spcPct val="100000"/>
                </a:lnSpc>
              </a:pPr>
              <a:t>‹#›</a:t>
            </a:fld>
            <a:endParaRPr lang="ru-RU" sz="1050" b="0" strike="noStrike" spc="-1">
              <a:latin typeface="Times New Roman"/>
            </a:endParaRPr>
          </a:p>
        </p:txBody>
      </p:sp>
      <p:sp>
        <p:nvSpPr>
          <p:cNvPr id="175" name="PlaceHolder 4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ru-RU" sz="1800" b="0" strike="noStrike" spc="-1">
                <a:solidFill>
                  <a:srgbClr val="FFFFFF"/>
                </a:solidFill>
                <a:latin typeface="Tw Cen MT"/>
              </a:rPr>
              <a:t>Для правки текста заголовка щёлкните мышью</a:t>
            </a:r>
          </a:p>
        </p:txBody>
      </p:sp>
      <p:sp>
        <p:nvSpPr>
          <p:cNvPr id="176" name="PlaceHolder 4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solidFill>
                  <a:srgbClr val="FFFFFF"/>
                </a:solidFill>
                <a:latin typeface="Tw Cen MT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FFFFFF"/>
                </a:solidFill>
                <a:latin typeface="Tw Cen MT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600" b="0" strike="noStrike" spc="-1">
                <a:solidFill>
                  <a:srgbClr val="FFFFFF"/>
                </a:solidFill>
                <a:latin typeface="Tw Cen MT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600" b="0" strike="noStrike" spc="-1">
                <a:solidFill>
                  <a:srgbClr val="FFFFFF"/>
                </a:solidFill>
                <a:latin typeface="Tw Cen MT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FFFFFF"/>
                </a:solidFill>
                <a:latin typeface="Tw Cen MT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FFFFFF"/>
                </a:solidFill>
                <a:latin typeface="Tw Cen MT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FFFFFF"/>
                </a:solidFill>
                <a:latin typeface="Tw Cen MT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3" name="Picture 2"/>
          <p:cNvPicPr/>
          <p:nvPr/>
        </p:nvPicPr>
        <p:blipFill>
          <a:blip r:embed="rId15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  <p:sp>
        <p:nvSpPr>
          <p:cNvPr id="214" name="CustomShape 1"/>
          <p:cNvSpPr/>
          <p:nvPr/>
        </p:nvSpPr>
        <p:spPr>
          <a:xfrm>
            <a:off x="114480" y="4680"/>
            <a:ext cx="23400" cy="2180880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5" name="CustomShape 2"/>
          <p:cNvSpPr/>
          <p:nvPr/>
        </p:nvSpPr>
        <p:spPr>
          <a:xfrm>
            <a:off x="33480" y="2176560"/>
            <a:ext cx="190080" cy="19008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8" y="36"/>
                  <a:pt x="36" y="29"/>
                  <a:pt x="36" y="20"/>
                </a:cubicBezTo>
                <a:cubicBezTo>
                  <a:pt x="36" y="11"/>
                  <a:pt x="28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3"/>
          <p:cNvSpPr/>
          <p:nvPr/>
        </p:nvSpPr>
        <p:spPr>
          <a:xfrm>
            <a:off x="28440" y="4021200"/>
            <a:ext cx="190080" cy="18864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2" y="4"/>
                  <a:pt x="4" y="11"/>
                  <a:pt x="4" y="20"/>
                </a:cubicBezTo>
                <a:cubicBezTo>
                  <a:pt x="4" y="29"/>
                  <a:pt x="12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4"/>
          <p:cNvSpPr/>
          <p:nvPr/>
        </p:nvSpPr>
        <p:spPr>
          <a:xfrm>
            <a:off x="200160" y="4680"/>
            <a:ext cx="369360" cy="1810800"/>
          </a:xfrm>
          <a:custGeom>
            <a:avLst/>
            <a:gdLst/>
            <a:ahLst/>
            <a:cxnLst/>
            <a:rect l="l" t="t" r="r" b="b"/>
            <a:pathLst>
              <a:path w="233" h="1141">
                <a:moveTo>
                  <a:pt x="218" y="1141"/>
                </a:moveTo>
                <a:lnTo>
                  <a:pt x="0" y="626"/>
                </a:lnTo>
                <a:lnTo>
                  <a:pt x="0" y="0"/>
                </a:lnTo>
                <a:lnTo>
                  <a:pt x="15" y="0"/>
                </a:lnTo>
                <a:lnTo>
                  <a:pt x="15" y="623"/>
                </a:lnTo>
                <a:lnTo>
                  <a:pt x="233" y="1135"/>
                </a:lnTo>
                <a:lnTo>
                  <a:pt x="218" y="1141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5"/>
          <p:cNvSpPr/>
          <p:nvPr/>
        </p:nvSpPr>
        <p:spPr>
          <a:xfrm>
            <a:off x="503280" y="1801800"/>
            <a:ext cx="190080" cy="18864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3" y="0"/>
                  <a:pt x="40" y="6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8" y="36"/>
                  <a:pt x="36" y="29"/>
                  <a:pt x="36" y="20"/>
                </a:cubicBezTo>
                <a:cubicBezTo>
                  <a:pt x="36" y="9"/>
                  <a:pt x="31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9" name="CustomShape 6"/>
          <p:cNvSpPr/>
          <p:nvPr/>
        </p:nvSpPr>
        <p:spPr>
          <a:xfrm>
            <a:off x="285840" y="4680"/>
            <a:ext cx="369360" cy="1429920"/>
          </a:xfrm>
          <a:custGeom>
            <a:avLst/>
            <a:gdLst/>
            <a:ahLst/>
            <a:cxnLst/>
            <a:rect l="l" t="t" r="r" b="b"/>
            <a:pathLst>
              <a:path w="233" h="901">
                <a:moveTo>
                  <a:pt x="221" y="901"/>
                </a:moveTo>
                <a:lnTo>
                  <a:pt x="0" y="383"/>
                </a:lnTo>
                <a:lnTo>
                  <a:pt x="0" y="0"/>
                </a:lnTo>
                <a:lnTo>
                  <a:pt x="18" y="0"/>
                </a:lnTo>
                <a:lnTo>
                  <a:pt x="18" y="380"/>
                </a:lnTo>
                <a:lnTo>
                  <a:pt x="233" y="895"/>
                </a:lnTo>
                <a:lnTo>
                  <a:pt x="221" y="901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0" name="CustomShape 7"/>
          <p:cNvSpPr/>
          <p:nvPr/>
        </p:nvSpPr>
        <p:spPr>
          <a:xfrm>
            <a:off x="546120" y="0"/>
            <a:ext cx="151920" cy="912600"/>
          </a:xfrm>
          <a:custGeom>
            <a:avLst/>
            <a:gdLst/>
            <a:ahLst/>
            <a:cxnLst/>
            <a:rect l="l" t="t" r="r" b="b"/>
            <a:pathLst>
              <a:path w="96" h="575">
                <a:moveTo>
                  <a:pt x="96" y="575"/>
                </a:moveTo>
                <a:lnTo>
                  <a:pt x="78" y="575"/>
                </a:lnTo>
                <a:lnTo>
                  <a:pt x="78" y="192"/>
                </a:lnTo>
                <a:lnTo>
                  <a:pt x="0" y="6"/>
                </a:lnTo>
                <a:lnTo>
                  <a:pt x="15" y="0"/>
                </a:lnTo>
                <a:lnTo>
                  <a:pt x="96" y="189"/>
                </a:lnTo>
                <a:lnTo>
                  <a:pt x="96" y="575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1" name="CustomShape 8"/>
          <p:cNvSpPr/>
          <p:nvPr/>
        </p:nvSpPr>
        <p:spPr>
          <a:xfrm>
            <a:off x="588960" y="1420920"/>
            <a:ext cx="190080" cy="19008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3" y="0"/>
                  <a:pt x="40" y="7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9"/>
                  <a:pt x="31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2" name="CustomShape 9"/>
          <p:cNvSpPr/>
          <p:nvPr/>
        </p:nvSpPr>
        <p:spPr>
          <a:xfrm>
            <a:off x="588960" y="903240"/>
            <a:ext cx="190080" cy="19008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3" name="CustomShape 10"/>
          <p:cNvSpPr/>
          <p:nvPr/>
        </p:nvSpPr>
        <p:spPr>
          <a:xfrm>
            <a:off x="641520" y="0"/>
            <a:ext cx="421920" cy="526680"/>
          </a:xfrm>
          <a:custGeom>
            <a:avLst/>
            <a:gdLst/>
            <a:ahLst/>
            <a:cxnLst/>
            <a:rect l="l" t="t" r="r" b="b"/>
            <a:pathLst>
              <a:path w="266" h="332">
                <a:moveTo>
                  <a:pt x="257" y="332"/>
                </a:moveTo>
                <a:lnTo>
                  <a:pt x="48" y="123"/>
                </a:lnTo>
                <a:lnTo>
                  <a:pt x="0" y="6"/>
                </a:lnTo>
                <a:lnTo>
                  <a:pt x="15" y="0"/>
                </a:lnTo>
                <a:lnTo>
                  <a:pt x="63" y="114"/>
                </a:lnTo>
                <a:lnTo>
                  <a:pt x="266" y="320"/>
                </a:lnTo>
                <a:lnTo>
                  <a:pt x="257" y="332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4" name="CustomShape 11"/>
          <p:cNvSpPr/>
          <p:nvPr/>
        </p:nvSpPr>
        <p:spPr>
          <a:xfrm>
            <a:off x="1020600" y="488880"/>
            <a:ext cx="161640" cy="147240"/>
          </a:xfrm>
          <a:custGeom>
            <a:avLst/>
            <a:gdLst/>
            <a:ahLst/>
            <a:cxnLst/>
            <a:rect l="l" t="t" r="r" b="b"/>
            <a:pathLst>
              <a:path w="34" h="31">
                <a:moveTo>
                  <a:pt x="17" y="31"/>
                </a:moveTo>
                <a:cubicBezTo>
                  <a:pt x="13" y="31"/>
                  <a:pt x="9" y="30"/>
                  <a:pt x="6" y="27"/>
                </a:cubicBezTo>
                <a:cubicBezTo>
                  <a:pt x="0" y="20"/>
                  <a:pt x="0" y="10"/>
                  <a:pt x="6" y="4"/>
                </a:cubicBezTo>
                <a:cubicBezTo>
                  <a:pt x="9" y="1"/>
                  <a:pt x="13" y="0"/>
                  <a:pt x="17" y="0"/>
                </a:cubicBezTo>
                <a:cubicBezTo>
                  <a:pt x="21" y="0"/>
                  <a:pt x="25" y="1"/>
                  <a:pt x="28" y="4"/>
                </a:cubicBezTo>
                <a:cubicBezTo>
                  <a:pt x="34" y="10"/>
                  <a:pt x="34" y="20"/>
                  <a:pt x="28" y="27"/>
                </a:cubicBezTo>
                <a:cubicBezTo>
                  <a:pt x="25" y="30"/>
                  <a:pt x="21" y="31"/>
                  <a:pt x="17" y="31"/>
                </a:cubicBezTo>
                <a:close/>
                <a:moveTo>
                  <a:pt x="17" y="4"/>
                </a:moveTo>
                <a:cubicBezTo>
                  <a:pt x="14" y="4"/>
                  <a:pt x="11" y="5"/>
                  <a:pt x="9" y="7"/>
                </a:cubicBezTo>
                <a:cubicBezTo>
                  <a:pt x="4" y="12"/>
                  <a:pt x="4" y="19"/>
                  <a:pt x="9" y="24"/>
                </a:cubicBezTo>
                <a:cubicBezTo>
                  <a:pt x="11" y="26"/>
                  <a:pt x="14" y="27"/>
                  <a:pt x="17" y="27"/>
                </a:cubicBezTo>
                <a:cubicBezTo>
                  <a:pt x="20" y="27"/>
                  <a:pt x="23" y="26"/>
                  <a:pt x="25" y="24"/>
                </a:cubicBezTo>
                <a:cubicBezTo>
                  <a:pt x="30" y="19"/>
                  <a:pt x="30" y="12"/>
                  <a:pt x="25" y="7"/>
                </a:cubicBezTo>
                <a:cubicBezTo>
                  <a:pt x="23" y="5"/>
                  <a:pt x="20" y="4"/>
                  <a:pt x="17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5" name="Line 12"/>
          <p:cNvSpPr/>
          <p:nvPr/>
        </p:nvSpPr>
        <p:spPr>
          <a:xfrm>
            <a:off x="-4680" y="9360"/>
            <a:ext cx="360" cy="36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6" name="CustomShape 13"/>
          <p:cNvSpPr/>
          <p:nvPr/>
        </p:nvSpPr>
        <p:spPr>
          <a:xfrm>
            <a:off x="9360" y="1801800"/>
            <a:ext cx="123480" cy="126720"/>
          </a:xfrm>
          <a:custGeom>
            <a:avLst/>
            <a:gdLst/>
            <a:ahLst/>
            <a:cxnLst/>
            <a:rect l="l" t="t" r="r" b="b"/>
            <a:pathLst>
              <a:path w="78" h="80">
                <a:moveTo>
                  <a:pt x="6" y="80"/>
                </a:moveTo>
                <a:lnTo>
                  <a:pt x="0" y="71"/>
                </a:lnTo>
                <a:lnTo>
                  <a:pt x="69" y="0"/>
                </a:lnTo>
                <a:lnTo>
                  <a:pt x="78" y="9"/>
                </a:lnTo>
                <a:lnTo>
                  <a:pt x="6" y="80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7" name="CustomShape 14"/>
          <p:cNvSpPr/>
          <p:nvPr/>
        </p:nvSpPr>
        <p:spPr>
          <a:xfrm>
            <a:off x="-9360" y="3549600"/>
            <a:ext cx="147240" cy="480600"/>
          </a:xfrm>
          <a:custGeom>
            <a:avLst/>
            <a:gdLst/>
            <a:ahLst/>
            <a:cxnLst/>
            <a:rect l="l" t="t" r="r" b="b"/>
            <a:pathLst>
              <a:path w="93" h="303">
                <a:moveTo>
                  <a:pt x="93" y="303"/>
                </a:moveTo>
                <a:lnTo>
                  <a:pt x="78" y="303"/>
                </a:lnTo>
                <a:lnTo>
                  <a:pt x="78" y="78"/>
                </a:lnTo>
                <a:lnTo>
                  <a:pt x="0" y="12"/>
                </a:lnTo>
                <a:lnTo>
                  <a:pt x="12" y="0"/>
                </a:lnTo>
                <a:lnTo>
                  <a:pt x="93" y="69"/>
                </a:lnTo>
                <a:lnTo>
                  <a:pt x="93" y="303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8" name="CustomShape 15"/>
          <p:cNvSpPr/>
          <p:nvPr/>
        </p:nvSpPr>
        <p:spPr>
          <a:xfrm>
            <a:off x="128520" y="1382760"/>
            <a:ext cx="142560" cy="475920"/>
          </a:xfrm>
          <a:custGeom>
            <a:avLst/>
            <a:gdLst/>
            <a:ahLst/>
            <a:cxnLst/>
            <a:rect l="l" t="t" r="r" b="b"/>
            <a:pathLst>
              <a:path w="90" h="300">
                <a:moveTo>
                  <a:pt x="90" y="300"/>
                </a:moveTo>
                <a:lnTo>
                  <a:pt x="78" y="300"/>
                </a:lnTo>
                <a:lnTo>
                  <a:pt x="78" y="84"/>
                </a:lnTo>
                <a:lnTo>
                  <a:pt x="0" y="9"/>
                </a:lnTo>
                <a:lnTo>
                  <a:pt x="9" y="0"/>
                </a:lnTo>
                <a:lnTo>
                  <a:pt x="90" y="81"/>
                </a:lnTo>
                <a:lnTo>
                  <a:pt x="90" y="300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9" name="CustomShape 16"/>
          <p:cNvSpPr/>
          <p:nvPr/>
        </p:nvSpPr>
        <p:spPr>
          <a:xfrm>
            <a:off x="204840" y="1849320"/>
            <a:ext cx="114120" cy="107640"/>
          </a:xfrm>
          <a:custGeom>
            <a:avLst/>
            <a:gdLst/>
            <a:ahLst/>
            <a:cxnLst/>
            <a:rect l="l" t="t" r="r" b="b"/>
            <a:pathLst>
              <a:path w="24" h="23">
                <a:moveTo>
                  <a:pt x="12" y="23"/>
                </a:moveTo>
                <a:cubicBezTo>
                  <a:pt x="6" y="23"/>
                  <a:pt x="0" y="18"/>
                  <a:pt x="0" y="12"/>
                </a:cubicBezTo>
                <a:cubicBezTo>
                  <a:pt x="0" y="5"/>
                  <a:pt x="6" y="0"/>
                  <a:pt x="12" y="0"/>
                </a:cubicBezTo>
                <a:cubicBezTo>
                  <a:pt x="18" y="0"/>
                  <a:pt x="24" y="5"/>
                  <a:pt x="24" y="12"/>
                </a:cubicBezTo>
                <a:cubicBezTo>
                  <a:pt x="24" y="18"/>
                  <a:pt x="18" y="23"/>
                  <a:pt x="12" y="23"/>
                </a:cubicBezTo>
                <a:close/>
                <a:moveTo>
                  <a:pt x="12" y="4"/>
                </a:moveTo>
                <a:cubicBezTo>
                  <a:pt x="8" y="4"/>
                  <a:pt x="4" y="8"/>
                  <a:pt x="4" y="12"/>
                </a:cubicBezTo>
                <a:cubicBezTo>
                  <a:pt x="4" y="16"/>
                  <a:pt x="8" y="19"/>
                  <a:pt x="12" y="19"/>
                </a:cubicBezTo>
                <a:cubicBezTo>
                  <a:pt x="16" y="19"/>
                  <a:pt x="20" y="16"/>
                  <a:pt x="20" y="12"/>
                </a:cubicBezTo>
                <a:cubicBezTo>
                  <a:pt x="20" y="8"/>
                  <a:pt x="16" y="4"/>
                  <a:pt x="12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0" name="CustomShape 17"/>
          <p:cNvSpPr/>
          <p:nvPr/>
        </p:nvSpPr>
        <p:spPr>
          <a:xfrm>
            <a:off x="133200" y="4662360"/>
            <a:ext cx="23400" cy="2180880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1" name="CustomShape 18"/>
          <p:cNvSpPr/>
          <p:nvPr/>
        </p:nvSpPr>
        <p:spPr>
          <a:xfrm>
            <a:off x="223920" y="5041800"/>
            <a:ext cx="369360" cy="1801440"/>
          </a:xfrm>
          <a:custGeom>
            <a:avLst/>
            <a:gdLst/>
            <a:ahLst/>
            <a:cxnLst/>
            <a:rect l="l" t="t" r="r" b="b"/>
            <a:pathLst>
              <a:path w="233" h="1135">
                <a:moveTo>
                  <a:pt x="15" y="1135"/>
                </a:moveTo>
                <a:lnTo>
                  <a:pt x="0" y="1135"/>
                </a:lnTo>
                <a:lnTo>
                  <a:pt x="0" y="515"/>
                </a:lnTo>
                <a:lnTo>
                  <a:pt x="0" y="512"/>
                </a:lnTo>
                <a:lnTo>
                  <a:pt x="218" y="0"/>
                </a:lnTo>
                <a:lnTo>
                  <a:pt x="233" y="6"/>
                </a:lnTo>
                <a:lnTo>
                  <a:pt x="15" y="518"/>
                </a:lnTo>
                <a:lnTo>
                  <a:pt x="15" y="1135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2" name="CustomShape 19"/>
          <p:cNvSpPr/>
          <p:nvPr/>
        </p:nvSpPr>
        <p:spPr>
          <a:xfrm>
            <a:off x="52560" y="4481640"/>
            <a:ext cx="190080" cy="19008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8" y="36"/>
                  <a:pt x="36" y="29"/>
                  <a:pt x="36" y="20"/>
                </a:cubicBezTo>
                <a:cubicBezTo>
                  <a:pt x="36" y="11"/>
                  <a:pt x="28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3" name="CustomShape 20"/>
          <p:cNvSpPr/>
          <p:nvPr/>
        </p:nvSpPr>
        <p:spPr>
          <a:xfrm>
            <a:off x="-14400" y="5627520"/>
            <a:ext cx="85320" cy="1215720"/>
          </a:xfrm>
          <a:custGeom>
            <a:avLst/>
            <a:gdLst/>
            <a:ahLst/>
            <a:cxnLst/>
            <a:rect l="l" t="t" r="r" b="b"/>
            <a:pathLst>
              <a:path w="54" h="766">
                <a:moveTo>
                  <a:pt x="54" y="766"/>
                </a:moveTo>
                <a:lnTo>
                  <a:pt x="36" y="766"/>
                </a:lnTo>
                <a:lnTo>
                  <a:pt x="36" y="149"/>
                </a:lnTo>
                <a:lnTo>
                  <a:pt x="0" y="3"/>
                </a:lnTo>
                <a:lnTo>
                  <a:pt x="18" y="0"/>
                </a:lnTo>
                <a:lnTo>
                  <a:pt x="54" y="146"/>
                </a:lnTo>
                <a:lnTo>
                  <a:pt x="54" y="766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4" name="CustomShape 21"/>
          <p:cNvSpPr/>
          <p:nvPr/>
        </p:nvSpPr>
        <p:spPr>
          <a:xfrm>
            <a:off x="527040" y="4867200"/>
            <a:ext cx="190080" cy="18864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5" name="CustomShape 22"/>
          <p:cNvSpPr/>
          <p:nvPr/>
        </p:nvSpPr>
        <p:spPr>
          <a:xfrm>
            <a:off x="309600" y="5423040"/>
            <a:ext cx="374400" cy="1425240"/>
          </a:xfrm>
          <a:custGeom>
            <a:avLst/>
            <a:gdLst/>
            <a:ahLst/>
            <a:cxnLst/>
            <a:rect l="l" t="t" r="r" b="b"/>
            <a:pathLst>
              <a:path w="236" h="898">
                <a:moveTo>
                  <a:pt x="18" y="898"/>
                </a:moveTo>
                <a:lnTo>
                  <a:pt x="0" y="898"/>
                </a:lnTo>
                <a:lnTo>
                  <a:pt x="0" y="515"/>
                </a:lnTo>
                <a:lnTo>
                  <a:pt x="3" y="512"/>
                </a:lnTo>
                <a:lnTo>
                  <a:pt x="221" y="0"/>
                </a:lnTo>
                <a:lnTo>
                  <a:pt x="236" y="6"/>
                </a:lnTo>
                <a:lnTo>
                  <a:pt x="18" y="518"/>
                </a:lnTo>
                <a:lnTo>
                  <a:pt x="18" y="898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6" name="CustomShape 23"/>
          <p:cNvSpPr/>
          <p:nvPr/>
        </p:nvSpPr>
        <p:spPr>
          <a:xfrm>
            <a:off x="569880" y="5945040"/>
            <a:ext cx="151920" cy="912600"/>
          </a:xfrm>
          <a:custGeom>
            <a:avLst/>
            <a:gdLst/>
            <a:ahLst/>
            <a:cxnLst/>
            <a:rect l="l" t="t" r="r" b="b"/>
            <a:pathLst>
              <a:path w="96" h="575">
                <a:moveTo>
                  <a:pt x="15" y="575"/>
                </a:moveTo>
                <a:lnTo>
                  <a:pt x="0" y="569"/>
                </a:lnTo>
                <a:lnTo>
                  <a:pt x="81" y="383"/>
                </a:lnTo>
                <a:lnTo>
                  <a:pt x="81" y="0"/>
                </a:lnTo>
                <a:lnTo>
                  <a:pt x="96" y="0"/>
                </a:lnTo>
                <a:lnTo>
                  <a:pt x="96" y="386"/>
                </a:lnTo>
                <a:lnTo>
                  <a:pt x="15" y="575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7" name="CustomShape 24"/>
          <p:cNvSpPr/>
          <p:nvPr/>
        </p:nvSpPr>
        <p:spPr>
          <a:xfrm>
            <a:off x="612720" y="5246640"/>
            <a:ext cx="190080" cy="19008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2" y="4"/>
                  <a:pt x="4" y="11"/>
                  <a:pt x="4" y="20"/>
                </a:cubicBezTo>
                <a:cubicBezTo>
                  <a:pt x="4" y="29"/>
                  <a:pt x="12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8" name="CustomShape 25"/>
          <p:cNvSpPr/>
          <p:nvPr/>
        </p:nvSpPr>
        <p:spPr>
          <a:xfrm>
            <a:off x="612720" y="5764320"/>
            <a:ext cx="190080" cy="19008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2" y="4"/>
                  <a:pt x="4" y="11"/>
                  <a:pt x="4" y="20"/>
                </a:cubicBezTo>
                <a:cubicBezTo>
                  <a:pt x="4" y="29"/>
                  <a:pt x="12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9" name="CustomShape 26"/>
          <p:cNvSpPr/>
          <p:nvPr/>
        </p:nvSpPr>
        <p:spPr>
          <a:xfrm>
            <a:off x="669960" y="6330960"/>
            <a:ext cx="417240" cy="517320"/>
          </a:xfrm>
          <a:custGeom>
            <a:avLst/>
            <a:gdLst/>
            <a:ahLst/>
            <a:cxnLst/>
            <a:rect l="l" t="t" r="r" b="b"/>
            <a:pathLst>
              <a:path w="263" h="326">
                <a:moveTo>
                  <a:pt x="15" y="326"/>
                </a:moveTo>
                <a:lnTo>
                  <a:pt x="0" y="320"/>
                </a:lnTo>
                <a:lnTo>
                  <a:pt x="45" y="206"/>
                </a:lnTo>
                <a:lnTo>
                  <a:pt x="48" y="206"/>
                </a:lnTo>
                <a:lnTo>
                  <a:pt x="254" y="0"/>
                </a:lnTo>
                <a:lnTo>
                  <a:pt x="263" y="12"/>
                </a:lnTo>
                <a:lnTo>
                  <a:pt x="60" y="215"/>
                </a:lnTo>
                <a:lnTo>
                  <a:pt x="15" y="326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0" name="CustomShape 27"/>
          <p:cNvSpPr/>
          <p:nvPr/>
        </p:nvSpPr>
        <p:spPr>
          <a:xfrm>
            <a:off x="1049400" y="6221520"/>
            <a:ext cx="156960" cy="147240"/>
          </a:xfrm>
          <a:custGeom>
            <a:avLst/>
            <a:gdLst/>
            <a:ahLst/>
            <a:cxnLst/>
            <a:rect l="l" t="t" r="r" b="b"/>
            <a:pathLst>
              <a:path w="33" h="31">
                <a:moveTo>
                  <a:pt x="16" y="31"/>
                </a:moveTo>
                <a:cubicBezTo>
                  <a:pt x="12" y="31"/>
                  <a:pt x="8" y="29"/>
                  <a:pt x="5" y="26"/>
                </a:cubicBezTo>
                <a:cubicBezTo>
                  <a:pt x="2" y="24"/>
                  <a:pt x="0" y="20"/>
                  <a:pt x="0" y="15"/>
                </a:cubicBezTo>
                <a:cubicBezTo>
                  <a:pt x="0" y="11"/>
                  <a:pt x="2" y="7"/>
                  <a:pt x="5" y="4"/>
                </a:cubicBezTo>
                <a:cubicBezTo>
                  <a:pt x="8" y="1"/>
                  <a:pt x="12" y="0"/>
                  <a:pt x="16" y="0"/>
                </a:cubicBezTo>
                <a:cubicBezTo>
                  <a:pt x="20" y="0"/>
                  <a:pt x="24" y="1"/>
                  <a:pt x="27" y="4"/>
                </a:cubicBezTo>
                <a:cubicBezTo>
                  <a:pt x="33" y="10"/>
                  <a:pt x="33" y="20"/>
                  <a:pt x="27" y="26"/>
                </a:cubicBezTo>
                <a:cubicBezTo>
                  <a:pt x="24" y="29"/>
                  <a:pt x="20" y="31"/>
                  <a:pt x="16" y="31"/>
                </a:cubicBezTo>
                <a:close/>
                <a:moveTo>
                  <a:pt x="16" y="4"/>
                </a:moveTo>
                <a:cubicBezTo>
                  <a:pt x="13" y="4"/>
                  <a:pt x="10" y="5"/>
                  <a:pt x="8" y="7"/>
                </a:cubicBezTo>
                <a:cubicBezTo>
                  <a:pt x="6" y="9"/>
                  <a:pt x="4" y="12"/>
                  <a:pt x="4" y="15"/>
                </a:cubicBezTo>
                <a:cubicBezTo>
                  <a:pt x="4" y="19"/>
                  <a:pt x="6" y="21"/>
                  <a:pt x="8" y="24"/>
                </a:cubicBezTo>
                <a:cubicBezTo>
                  <a:pt x="10" y="26"/>
                  <a:pt x="13" y="27"/>
                  <a:pt x="16" y="27"/>
                </a:cubicBezTo>
                <a:cubicBezTo>
                  <a:pt x="19" y="27"/>
                  <a:pt x="22" y="26"/>
                  <a:pt x="24" y="24"/>
                </a:cubicBezTo>
                <a:cubicBezTo>
                  <a:pt x="29" y="19"/>
                  <a:pt x="29" y="12"/>
                  <a:pt x="24" y="7"/>
                </a:cubicBezTo>
                <a:cubicBezTo>
                  <a:pt x="22" y="5"/>
                  <a:pt x="19" y="4"/>
                  <a:pt x="16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1" name="CustomShape 28"/>
          <p:cNvSpPr/>
          <p:nvPr/>
        </p:nvSpPr>
        <p:spPr>
          <a:xfrm>
            <a:off x="8471880" y="0"/>
            <a:ext cx="417240" cy="512280"/>
          </a:xfrm>
          <a:custGeom>
            <a:avLst/>
            <a:gdLst/>
            <a:ahLst/>
            <a:cxnLst/>
            <a:rect l="l" t="t" r="r" b="b"/>
            <a:pathLst>
              <a:path w="263" h="323">
                <a:moveTo>
                  <a:pt x="12" y="323"/>
                </a:moveTo>
                <a:lnTo>
                  <a:pt x="0" y="314"/>
                </a:lnTo>
                <a:lnTo>
                  <a:pt x="203" y="108"/>
                </a:lnTo>
                <a:lnTo>
                  <a:pt x="248" y="0"/>
                </a:lnTo>
                <a:lnTo>
                  <a:pt x="263" y="6"/>
                </a:lnTo>
                <a:lnTo>
                  <a:pt x="218" y="117"/>
                </a:lnTo>
                <a:lnTo>
                  <a:pt x="218" y="117"/>
                </a:lnTo>
                <a:lnTo>
                  <a:pt x="12" y="323"/>
                </a:lnTo>
                <a:close/>
              </a:path>
            </a:pathLst>
          </a:cu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2" name="CustomShape 29"/>
          <p:cNvSpPr/>
          <p:nvPr/>
        </p:nvSpPr>
        <p:spPr>
          <a:xfrm>
            <a:off x="8352720" y="474840"/>
            <a:ext cx="156960" cy="151920"/>
          </a:xfrm>
          <a:custGeom>
            <a:avLst/>
            <a:gdLst/>
            <a:ahLst/>
            <a:cxnLst/>
            <a:rect l="l" t="t" r="r" b="b"/>
            <a:pathLst>
              <a:path w="33" h="32">
                <a:moveTo>
                  <a:pt x="17" y="32"/>
                </a:moveTo>
                <a:cubicBezTo>
                  <a:pt x="13" y="32"/>
                  <a:pt x="9" y="30"/>
                  <a:pt x="6" y="27"/>
                </a:cubicBezTo>
                <a:cubicBezTo>
                  <a:pt x="0" y="21"/>
                  <a:pt x="0" y="11"/>
                  <a:pt x="6" y="5"/>
                </a:cubicBezTo>
                <a:cubicBezTo>
                  <a:pt x="9" y="2"/>
                  <a:pt x="13" y="0"/>
                  <a:pt x="17" y="0"/>
                </a:cubicBezTo>
                <a:cubicBezTo>
                  <a:pt x="21" y="0"/>
                  <a:pt x="25" y="2"/>
                  <a:pt x="28" y="5"/>
                </a:cubicBezTo>
                <a:cubicBezTo>
                  <a:pt x="31" y="8"/>
                  <a:pt x="33" y="12"/>
                  <a:pt x="33" y="16"/>
                </a:cubicBezTo>
                <a:cubicBezTo>
                  <a:pt x="33" y="20"/>
                  <a:pt x="31" y="24"/>
                  <a:pt x="28" y="27"/>
                </a:cubicBezTo>
                <a:cubicBezTo>
                  <a:pt x="25" y="30"/>
                  <a:pt x="21" y="32"/>
                  <a:pt x="17" y="32"/>
                </a:cubicBezTo>
                <a:close/>
                <a:moveTo>
                  <a:pt x="17" y="4"/>
                </a:moveTo>
                <a:cubicBezTo>
                  <a:pt x="14" y="4"/>
                  <a:pt x="11" y="6"/>
                  <a:pt x="9" y="8"/>
                </a:cubicBezTo>
                <a:cubicBezTo>
                  <a:pt x="4" y="12"/>
                  <a:pt x="4" y="20"/>
                  <a:pt x="9" y="24"/>
                </a:cubicBezTo>
                <a:cubicBezTo>
                  <a:pt x="11" y="27"/>
                  <a:pt x="14" y="28"/>
                  <a:pt x="17" y="28"/>
                </a:cubicBezTo>
                <a:cubicBezTo>
                  <a:pt x="20" y="28"/>
                  <a:pt x="23" y="27"/>
                  <a:pt x="26" y="24"/>
                </a:cubicBezTo>
                <a:cubicBezTo>
                  <a:pt x="30" y="20"/>
                  <a:pt x="30" y="12"/>
                  <a:pt x="26" y="8"/>
                </a:cubicBezTo>
                <a:cubicBezTo>
                  <a:pt x="23" y="6"/>
                  <a:pt x="20" y="4"/>
                  <a:pt x="17" y="4"/>
                </a:cubicBezTo>
                <a:close/>
              </a:path>
            </a:pathLst>
          </a:cu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3" name="CustomShape 30"/>
          <p:cNvSpPr/>
          <p:nvPr/>
        </p:nvSpPr>
        <p:spPr>
          <a:xfrm>
            <a:off x="8619480" y="1539720"/>
            <a:ext cx="188640" cy="19008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4" name="CustomShape 31"/>
          <p:cNvSpPr/>
          <p:nvPr/>
        </p:nvSpPr>
        <p:spPr>
          <a:xfrm>
            <a:off x="8519400" y="5694480"/>
            <a:ext cx="298080" cy="1153800"/>
          </a:xfrm>
          <a:custGeom>
            <a:avLst/>
            <a:gdLst/>
            <a:ahLst/>
            <a:cxnLst/>
            <a:rect l="l" t="t" r="r" b="b"/>
            <a:pathLst>
              <a:path w="188" h="727">
                <a:moveTo>
                  <a:pt x="15" y="727"/>
                </a:moveTo>
                <a:lnTo>
                  <a:pt x="0" y="727"/>
                </a:lnTo>
                <a:lnTo>
                  <a:pt x="0" y="407"/>
                </a:lnTo>
                <a:lnTo>
                  <a:pt x="0" y="407"/>
                </a:lnTo>
                <a:lnTo>
                  <a:pt x="176" y="0"/>
                </a:lnTo>
                <a:lnTo>
                  <a:pt x="188" y="6"/>
                </a:lnTo>
                <a:lnTo>
                  <a:pt x="15" y="410"/>
                </a:lnTo>
                <a:lnTo>
                  <a:pt x="15" y="727"/>
                </a:lnTo>
                <a:close/>
              </a:path>
            </a:pathLst>
          </a:cu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5" name="CustomShape 32"/>
          <p:cNvSpPr/>
          <p:nvPr/>
        </p:nvSpPr>
        <p:spPr>
          <a:xfrm>
            <a:off x="8760960" y="5551560"/>
            <a:ext cx="156960" cy="155160"/>
          </a:xfrm>
          <a:custGeom>
            <a:avLst/>
            <a:gdLst/>
            <a:ahLst/>
            <a:cxnLst/>
            <a:rect l="l" t="t" r="r" b="b"/>
            <a:pathLst>
              <a:path w="33" h="33">
                <a:moveTo>
                  <a:pt x="17" y="33"/>
                </a:moveTo>
                <a:cubicBezTo>
                  <a:pt x="8" y="33"/>
                  <a:pt x="0" y="25"/>
                  <a:pt x="0" y="16"/>
                </a:cubicBezTo>
                <a:cubicBezTo>
                  <a:pt x="0" y="7"/>
                  <a:pt x="8" y="0"/>
                  <a:pt x="17" y="0"/>
                </a:cubicBezTo>
                <a:cubicBezTo>
                  <a:pt x="26" y="0"/>
                  <a:pt x="33" y="7"/>
                  <a:pt x="33" y="16"/>
                </a:cubicBezTo>
                <a:cubicBezTo>
                  <a:pt x="33" y="25"/>
                  <a:pt x="26" y="33"/>
                  <a:pt x="17" y="33"/>
                </a:cubicBezTo>
                <a:close/>
                <a:moveTo>
                  <a:pt x="17" y="4"/>
                </a:moveTo>
                <a:cubicBezTo>
                  <a:pt x="10" y="4"/>
                  <a:pt x="4" y="9"/>
                  <a:pt x="4" y="16"/>
                </a:cubicBezTo>
                <a:cubicBezTo>
                  <a:pt x="4" y="23"/>
                  <a:pt x="10" y="29"/>
                  <a:pt x="17" y="29"/>
                </a:cubicBezTo>
                <a:cubicBezTo>
                  <a:pt x="23" y="29"/>
                  <a:pt x="29" y="23"/>
                  <a:pt x="29" y="16"/>
                </a:cubicBezTo>
                <a:cubicBezTo>
                  <a:pt x="29" y="9"/>
                  <a:pt x="23" y="4"/>
                  <a:pt x="17" y="4"/>
                </a:cubicBezTo>
                <a:close/>
              </a:path>
            </a:pathLst>
          </a:cu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6" name="CustomShape 33"/>
          <p:cNvSpPr/>
          <p:nvPr/>
        </p:nvSpPr>
        <p:spPr>
          <a:xfrm>
            <a:off x="8699040" y="4680"/>
            <a:ext cx="304560" cy="1544400"/>
          </a:xfrm>
          <a:custGeom>
            <a:avLst/>
            <a:gdLst/>
            <a:ahLst/>
            <a:cxnLst/>
            <a:rect l="l" t="t" r="r" b="b"/>
            <a:pathLst>
              <a:path w="192" h="973">
                <a:moveTo>
                  <a:pt x="15" y="973"/>
                </a:moveTo>
                <a:lnTo>
                  <a:pt x="0" y="973"/>
                </a:lnTo>
                <a:lnTo>
                  <a:pt x="0" y="790"/>
                </a:lnTo>
                <a:lnTo>
                  <a:pt x="174" y="614"/>
                </a:lnTo>
                <a:lnTo>
                  <a:pt x="174" y="0"/>
                </a:lnTo>
                <a:lnTo>
                  <a:pt x="192" y="0"/>
                </a:lnTo>
                <a:lnTo>
                  <a:pt x="192" y="620"/>
                </a:lnTo>
                <a:lnTo>
                  <a:pt x="15" y="796"/>
                </a:lnTo>
                <a:lnTo>
                  <a:pt x="15" y="973"/>
                </a:lnTo>
                <a:close/>
              </a:path>
            </a:pathLst>
          </a:cu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7" name="CustomShape 34"/>
          <p:cNvSpPr/>
          <p:nvPr/>
        </p:nvSpPr>
        <p:spPr>
          <a:xfrm>
            <a:off x="8624160" y="4867200"/>
            <a:ext cx="188640" cy="18864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8" name="CustomShape 35"/>
          <p:cNvSpPr/>
          <p:nvPr/>
        </p:nvSpPr>
        <p:spPr>
          <a:xfrm>
            <a:off x="8429040" y="5046840"/>
            <a:ext cx="307440" cy="1801440"/>
          </a:xfrm>
          <a:custGeom>
            <a:avLst/>
            <a:gdLst/>
            <a:ahLst/>
            <a:cxnLst/>
            <a:rect l="l" t="t" r="r" b="b"/>
            <a:pathLst>
              <a:path w="194" h="1135">
                <a:moveTo>
                  <a:pt x="18" y="1135"/>
                </a:moveTo>
                <a:lnTo>
                  <a:pt x="0" y="1135"/>
                </a:lnTo>
                <a:lnTo>
                  <a:pt x="0" y="354"/>
                </a:lnTo>
                <a:lnTo>
                  <a:pt x="176" y="177"/>
                </a:lnTo>
                <a:lnTo>
                  <a:pt x="176" y="0"/>
                </a:lnTo>
                <a:lnTo>
                  <a:pt x="194" y="0"/>
                </a:lnTo>
                <a:lnTo>
                  <a:pt x="194" y="183"/>
                </a:lnTo>
                <a:lnTo>
                  <a:pt x="18" y="360"/>
                </a:lnTo>
                <a:lnTo>
                  <a:pt x="18" y="1135"/>
                </a:lnTo>
                <a:close/>
              </a:path>
            </a:pathLst>
          </a:cu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9" name="CustomShape 36"/>
          <p:cNvSpPr/>
          <p:nvPr/>
        </p:nvSpPr>
        <p:spPr>
          <a:xfrm>
            <a:off x="8836920" y="6416640"/>
            <a:ext cx="190080" cy="18864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2" y="4"/>
                  <a:pt x="4" y="11"/>
                  <a:pt x="4" y="20"/>
                </a:cubicBezTo>
                <a:cubicBezTo>
                  <a:pt x="4" y="29"/>
                  <a:pt x="12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0" name="CustomShape 37"/>
          <p:cNvSpPr/>
          <p:nvPr/>
        </p:nvSpPr>
        <p:spPr>
          <a:xfrm>
            <a:off x="8927640" y="6595920"/>
            <a:ext cx="23400" cy="252000"/>
          </a:xfrm>
          <a:prstGeom prst="rect">
            <a:avLst/>
          </a:pr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1" name="PlaceHolder 38"/>
          <p:cNvSpPr>
            <a:spLocks noGrp="1"/>
          </p:cNvSpPr>
          <p:nvPr>
            <p:ph type="title"/>
          </p:nvPr>
        </p:nvSpPr>
        <p:spPr>
          <a:xfrm>
            <a:off x="856080" y="618480"/>
            <a:ext cx="7428960" cy="14781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ru-RU" sz="3600" b="0" strike="noStrike" cap="all" spc="-1">
                <a:solidFill>
                  <a:srgbClr val="FFFFFF"/>
                </a:solidFill>
                <a:latin typeface="Tw Cen MT"/>
              </a:rPr>
              <a:t>Образец заголовка</a:t>
            </a:r>
            <a:endParaRPr lang="ru-RU" sz="36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252" name="PlaceHolder 39"/>
          <p:cNvSpPr>
            <a:spLocks noGrp="1"/>
          </p:cNvSpPr>
          <p:nvPr>
            <p:ph type="body"/>
          </p:nvPr>
        </p:nvSpPr>
        <p:spPr>
          <a:xfrm>
            <a:off x="856080" y="2249640"/>
            <a:ext cx="7428960" cy="3541320"/>
          </a:xfrm>
          <a:prstGeom prst="rect">
            <a:avLst/>
          </a:prstGeom>
        </p:spPr>
        <p:txBody>
          <a:bodyPr/>
          <a:lstStyle/>
          <a:p>
            <a:pPr marL="228600" indent="-228240">
              <a:lnSpc>
                <a:spcPct val="100000"/>
              </a:lnSpc>
              <a:spcBef>
                <a:spcPts val="1001"/>
              </a:spcBef>
              <a:buClr>
                <a:srgbClr val="FFFFFF"/>
              </a:buClr>
              <a:buSzPct val="125000"/>
              <a:buFont typeface="Arial"/>
              <a:buChar char="•"/>
            </a:pPr>
            <a:r>
              <a:rPr lang="ru-RU" sz="2400" b="0" strike="noStrike" spc="-1">
                <a:solidFill>
                  <a:srgbClr val="FFFFFF"/>
                </a:solidFill>
                <a:latin typeface="Tw Cen MT"/>
              </a:rPr>
              <a:t>Образец текста</a:t>
            </a:r>
          </a:p>
          <a:p>
            <a:pPr marL="685800" lvl="1" indent="-228240">
              <a:lnSpc>
                <a:spcPct val="100000"/>
              </a:lnSpc>
              <a:spcBef>
                <a:spcPts val="499"/>
              </a:spcBef>
              <a:buClr>
                <a:srgbClr val="FFFFFF"/>
              </a:buClr>
              <a:buSzPct val="125000"/>
              <a:buFont typeface="Arial"/>
              <a:buChar char="•"/>
            </a:pPr>
            <a:r>
              <a:rPr lang="ru-RU" sz="2000" b="0" strike="noStrike" spc="-1">
                <a:solidFill>
                  <a:srgbClr val="FFFFFF"/>
                </a:solidFill>
                <a:latin typeface="Tw Cen MT"/>
              </a:rPr>
              <a:t>Второй уровень</a:t>
            </a:r>
          </a:p>
          <a:p>
            <a:pPr marL="1143000" lvl="2" indent="-228240">
              <a:lnSpc>
                <a:spcPct val="100000"/>
              </a:lnSpc>
              <a:spcBef>
                <a:spcPts val="499"/>
              </a:spcBef>
              <a:buClr>
                <a:srgbClr val="FFFFFF"/>
              </a:buClr>
              <a:buSzPct val="125000"/>
              <a:buFont typeface="Arial"/>
              <a:buChar char="•"/>
            </a:pPr>
            <a:r>
              <a:rPr lang="ru-RU" sz="1800" b="0" strike="noStrike" spc="-1">
                <a:solidFill>
                  <a:srgbClr val="FFFFFF"/>
                </a:solidFill>
                <a:latin typeface="Tw Cen MT"/>
              </a:rPr>
              <a:t>Третий уровень</a:t>
            </a:r>
          </a:p>
          <a:p>
            <a:pPr marL="1600200" lvl="3" indent="-228240">
              <a:lnSpc>
                <a:spcPct val="100000"/>
              </a:lnSpc>
              <a:spcBef>
                <a:spcPts val="499"/>
              </a:spcBef>
              <a:buClr>
                <a:srgbClr val="FFFFFF"/>
              </a:buClr>
              <a:buSzPct val="125000"/>
              <a:buFont typeface="Arial"/>
              <a:buChar char="•"/>
            </a:pPr>
            <a:r>
              <a:rPr lang="ru-RU" sz="1600" b="0" strike="noStrike" spc="-1">
                <a:solidFill>
                  <a:srgbClr val="FFFFFF"/>
                </a:solidFill>
                <a:latin typeface="Tw Cen MT"/>
              </a:rPr>
              <a:t>Четвертый уровень</a:t>
            </a:r>
          </a:p>
          <a:p>
            <a:pPr marL="2057400" lvl="4" indent="-228240">
              <a:lnSpc>
                <a:spcPct val="100000"/>
              </a:lnSpc>
              <a:spcBef>
                <a:spcPts val="499"/>
              </a:spcBef>
              <a:buClr>
                <a:srgbClr val="FFFFFF"/>
              </a:buClr>
              <a:buSzPct val="125000"/>
              <a:buFont typeface="Arial"/>
              <a:buChar char="•"/>
            </a:pPr>
            <a:r>
              <a:rPr lang="ru-RU" sz="1600" b="0" strike="noStrike" spc="-1">
                <a:solidFill>
                  <a:srgbClr val="FFFFFF"/>
                </a:solidFill>
                <a:latin typeface="Tw Cen MT"/>
              </a:rPr>
              <a:t>Пятый уровень</a:t>
            </a:r>
          </a:p>
        </p:txBody>
      </p:sp>
      <p:sp>
        <p:nvSpPr>
          <p:cNvPr id="253" name="PlaceHolder 40"/>
          <p:cNvSpPr>
            <a:spLocks noGrp="1"/>
          </p:cNvSpPr>
          <p:nvPr>
            <p:ph type="dt"/>
          </p:nvPr>
        </p:nvSpPr>
        <p:spPr>
          <a:xfrm>
            <a:off x="5592600" y="5883120"/>
            <a:ext cx="205704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AC68E7D9-D5BE-418A-A22B-99179805DA8D}" type="datetime">
              <a:rPr lang="ru-RU" sz="1050" b="0" strike="noStrike" spc="-1">
                <a:solidFill>
                  <a:srgbClr val="FFFFFF"/>
                </a:solidFill>
                <a:latin typeface="Tw Cen MT"/>
              </a:rPr>
              <a:pPr algn="r">
                <a:lnSpc>
                  <a:spcPct val="100000"/>
                </a:lnSpc>
              </a:pPr>
              <a:t>17.04.2023</a:t>
            </a:fld>
            <a:endParaRPr lang="ru-RU" sz="1050" b="0" strike="noStrike" spc="-1">
              <a:latin typeface="Times New Roman"/>
            </a:endParaRPr>
          </a:p>
        </p:txBody>
      </p:sp>
      <p:sp>
        <p:nvSpPr>
          <p:cNvPr id="254" name="PlaceHolder 41"/>
          <p:cNvSpPr>
            <a:spLocks noGrp="1"/>
          </p:cNvSpPr>
          <p:nvPr>
            <p:ph type="ftr"/>
          </p:nvPr>
        </p:nvSpPr>
        <p:spPr>
          <a:xfrm>
            <a:off x="856080" y="5883120"/>
            <a:ext cx="4679280" cy="364680"/>
          </a:xfrm>
          <a:prstGeom prst="rect">
            <a:avLst/>
          </a:prstGeom>
        </p:spPr>
        <p:txBody>
          <a:bodyPr anchor="ctr"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255" name="PlaceHolder 42"/>
          <p:cNvSpPr>
            <a:spLocks noGrp="1"/>
          </p:cNvSpPr>
          <p:nvPr>
            <p:ph type="sldNum"/>
          </p:nvPr>
        </p:nvSpPr>
        <p:spPr>
          <a:xfrm>
            <a:off x="7707240" y="5883120"/>
            <a:ext cx="57780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D7528ADB-A4AD-4D92-BBB8-700CAC9AC3AB}" type="slidenum">
              <a:rPr lang="ru-RU" sz="1050" b="0" strike="noStrike" spc="-1">
                <a:solidFill>
                  <a:srgbClr val="FFFFFF"/>
                </a:solidFill>
                <a:latin typeface="Tw Cen MT"/>
              </a:rPr>
              <a:pPr algn="r">
                <a:lnSpc>
                  <a:spcPct val="100000"/>
                </a:lnSpc>
              </a:pPr>
              <a:t>‹#›</a:t>
            </a:fld>
            <a:endParaRPr lang="ru-RU" sz="105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2" name="Picture 2"/>
          <p:cNvPicPr/>
          <p:nvPr/>
        </p:nvPicPr>
        <p:blipFill>
          <a:blip r:embed="rId15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  <p:sp>
        <p:nvSpPr>
          <p:cNvPr id="293" name="CustomShape 1"/>
          <p:cNvSpPr/>
          <p:nvPr/>
        </p:nvSpPr>
        <p:spPr>
          <a:xfrm>
            <a:off x="114480" y="4680"/>
            <a:ext cx="23400" cy="2180880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4" name="CustomShape 2"/>
          <p:cNvSpPr/>
          <p:nvPr/>
        </p:nvSpPr>
        <p:spPr>
          <a:xfrm>
            <a:off x="33480" y="2176560"/>
            <a:ext cx="190080" cy="19008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8" y="36"/>
                  <a:pt x="36" y="29"/>
                  <a:pt x="36" y="20"/>
                </a:cubicBezTo>
                <a:cubicBezTo>
                  <a:pt x="36" y="11"/>
                  <a:pt x="28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5" name="CustomShape 3"/>
          <p:cNvSpPr/>
          <p:nvPr/>
        </p:nvSpPr>
        <p:spPr>
          <a:xfrm>
            <a:off x="28440" y="4021200"/>
            <a:ext cx="190080" cy="18864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2" y="4"/>
                  <a:pt x="4" y="11"/>
                  <a:pt x="4" y="20"/>
                </a:cubicBezTo>
                <a:cubicBezTo>
                  <a:pt x="4" y="29"/>
                  <a:pt x="12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6" name="CustomShape 4"/>
          <p:cNvSpPr/>
          <p:nvPr/>
        </p:nvSpPr>
        <p:spPr>
          <a:xfrm>
            <a:off x="200160" y="4680"/>
            <a:ext cx="369360" cy="1810800"/>
          </a:xfrm>
          <a:custGeom>
            <a:avLst/>
            <a:gdLst/>
            <a:ahLst/>
            <a:cxnLst/>
            <a:rect l="l" t="t" r="r" b="b"/>
            <a:pathLst>
              <a:path w="233" h="1141">
                <a:moveTo>
                  <a:pt x="218" y="1141"/>
                </a:moveTo>
                <a:lnTo>
                  <a:pt x="0" y="626"/>
                </a:lnTo>
                <a:lnTo>
                  <a:pt x="0" y="0"/>
                </a:lnTo>
                <a:lnTo>
                  <a:pt x="15" y="0"/>
                </a:lnTo>
                <a:lnTo>
                  <a:pt x="15" y="623"/>
                </a:lnTo>
                <a:lnTo>
                  <a:pt x="233" y="1135"/>
                </a:lnTo>
                <a:lnTo>
                  <a:pt x="218" y="1141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7" name="CustomShape 5"/>
          <p:cNvSpPr/>
          <p:nvPr/>
        </p:nvSpPr>
        <p:spPr>
          <a:xfrm>
            <a:off x="503280" y="1801800"/>
            <a:ext cx="190080" cy="18864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3" y="0"/>
                  <a:pt x="40" y="6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8" y="36"/>
                  <a:pt x="36" y="29"/>
                  <a:pt x="36" y="20"/>
                </a:cubicBezTo>
                <a:cubicBezTo>
                  <a:pt x="36" y="9"/>
                  <a:pt x="31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8" name="CustomShape 6"/>
          <p:cNvSpPr/>
          <p:nvPr/>
        </p:nvSpPr>
        <p:spPr>
          <a:xfrm>
            <a:off x="285840" y="4680"/>
            <a:ext cx="369360" cy="1429920"/>
          </a:xfrm>
          <a:custGeom>
            <a:avLst/>
            <a:gdLst/>
            <a:ahLst/>
            <a:cxnLst/>
            <a:rect l="l" t="t" r="r" b="b"/>
            <a:pathLst>
              <a:path w="233" h="901">
                <a:moveTo>
                  <a:pt x="221" y="901"/>
                </a:moveTo>
                <a:lnTo>
                  <a:pt x="0" y="383"/>
                </a:lnTo>
                <a:lnTo>
                  <a:pt x="0" y="0"/>
                </a:lnTo>
                <a:lnTo>
                  <a:pt x="18" y="0"/>
                </a:lnTo>
                <a:lnTo>
                  <a:pt x="18" y="380"/>
                </a:lnTo>
                <a:lnTo>
                  <a:pt x="233" y="895"/>
                </a:lnTo>
                <a:lnTo>
                  <a:pt x="221" y="901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9" name="CustomShape 7"/>
          <p:cNvSpPr/>
          <p:nvPr/>
        </p:nvSpPr>
        <p:spPr>
          <a:xfrm>
            <a:off x="546120" y="0"/>
            <a:ext cx="151920" cy="912600"/>
          </a:xfrm>
          <a:custGeom>
            <a:avLst/>
            <a:gdLst/>
            <a:ahLst/>
            <a:cxnLst/>
            <a:rect l="l" t="t" r="r" b="b"/>
            <a:pathLst>
              <a:path w="96" h="575">
                <a:moveTo>
                  <a:pt x="96" y="575"/>
                </a:moveTo>
                <a:lnTo>
                  <a:pt x="78" y="575"/>
                </a:lnTo>
                <a:lnTo>
                  <a:pt x="78" y="192"/>
                </a:lnTo>
                <a:lnTo>
                  <a:pt x="0" y="6"/>
                </a:lnTo>
                <a:lnTo>
                  <a:pt x="15" y="0"/>
                </a:lnTo>
                <a:lnTo>
                  <a:pt x="96" y="189"/>
                </a:lnTo>
                <a:lnTo>
                  <a:pt x="96" y="575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0" name="CustomShape 8"/>
          <p:cNvSpPr/>
          <p:nvPr/>
        </p:nvSpPr>
        <p:spPr>
          <a:xfrm>
            <a:off x="588960" y="1420920"/>
            <a:ext cx="190080" cy="19008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3" y="0"/>
                  <a:pt x="40" y="7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9"/>
                  <a:pt x="31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1" name="CustomShape 9"/>
          <p:cNvSpPr/>
          <p:nvPr/>
        </p:nvSpPr>
        <p:spPr>
          <a:xfrm>
            <a:off x="588960" y="903240"/>
            <a:ext cx="190080" cy="19008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2" name="CustomShape 10"/>
          <p:cNvSpPr/>
          <p:nvPr/>
        </p:nvSpPr>
        <p:spPr>
          <a:xfrm>
            <a:off x="641520" y="0"/>
            <a:ext cx="421920" cy="526680"/>
          </a:xfrm>
          <a:custGeom>
            <a:avLst/>
            <a:gdLst/>
            <a:ahLst/>
            <a:cxnLst/>
            <a:rect l="l" t="t" r="r" b="b"/>
            <a:pathLst>
              <a:path w="266" h="332">
                <a:moveTo>
                  <a:pt x="257" y="332"/>
                </a:moveTo>
                <a:lnTo>
                  <a:pt x="48" y="123"/>
                </a:lnTo>
                <a:lnTo>
                  <a:pt x="0" y="6"/>
                </a:lnTo>
                <a:lnTo>
                  <a:pt x="15" y="0"/>
                </a:lnTo>
                <a:lnTo>
                  <a:pt x="63" y="114"/>
                </a:lnTo>
                <a:lnTo>
                  <a:pt x="266" y="320"/>
                </a:lnTo>
                <a:lnTo>
                  <a:pt x="257" y="332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3" name="CustomShape 11"/>
          <p:cNvSpPr/>
          <p:nvPr/>
        </p:nvSpPr>
        <p:spPr>
          <a:xfrm>
            <a:off x="1020600" y="488880"/>
            <a:ext cx="161640" cy="147240"/>
          </a:xfrm>
          <a:custGeom>
            <a:avLst/>
            <a:gdLst/>
            <a:ahLst/>
            <a:cxnLst/>
            <a:rect l="l" t="t" r="r" b="b"/>
            <a:pathLst>
              <a:path w="34" h="31">
                <a:moveTo>
                  <a:pt x="17" y="31"/>
                </a:moveTo>
                <a:cubicBezTo>
                  <a:pt x="13" y="31"/>
                  <a:pt x="9" y="30"/>
                  <a:pt x="6" y="27"/>
                </a:cubicBezTo>
                <a:cubicBezTo>
                  <a:pt x="0" y="20"/>
                  <a:pt x="0" y="10"/>
                  <a:pt x="6" y="4"/>
                </a:cubicBezTo>
                <a:cubicBezTo>
                  <a:pt x="9" y="1"/>
                  <a:pt x="13" y="0"/>
                  <a:pt x="17" y="0"/>
                </a:cubicBezTo>
                <a:cubicBezTo>
                  <a:pt x="21" y="0"/>
                  <a:pt x="25" y="1"/>
                  <a:pt x="28" y="4"/>
                </a:cubicBezTo>
                <a:cubicBezTo>
                  <a:pt x="34" y="10"/>
                  <a:pt x="34" y="20"/>
                  <a:pt x="28" y="27"/>
                </a:cubicBezTo>
                <a:cubicBezTo>
                  <a:pt x="25" y="30"/>
                  <a:pt x="21" y="31"/>
                  <a:pt x="17" y="31"/>
                </a:cubicBezTo>
                <a:close/>
                <a:moveTo>
                  <a:pt x="17" y="4"/>
                </a:moveTo>
                <a:cubicBezTo>
                  <a:pt x="14" y="4"/>
                  <a:pt x="11" y="5"/>
                  <a:pt x="9" y="7"/>
                </a:cubicBezTo>
                <a:cubicBezTo>
                  <a:pt x="4" y="12"/>
                  <a:pt x="4" y="19"/>
                  <a:pt x="9" y="24"/>
                </a:cubicBezTo>
                <a:cubicBezTo>
                  <a:pt x="11" y="26"/>
                  <a:pt x="14" y="27"/>
                  <a:pt x="17" y="27"/>
                </a:cubicBezTo>
                <a:cubicBezTo>
                  <a:pt x="20" y="27"/>
                  <a:pt x="23" y="26"/>
                  <a:pt x="25" y="24"/>
                </a:cubicBezTo>
                <a:cubicBezTo>
                  <a:pt x="30" y="19"/>
                  <a:pt x="30" y="12"/>
                  <a:pt x="25" y="7"/>
                </a:cubicBezTo>
                <a:cubicBezTo>
                  <a:pt x="23" y="5"/>
                  <a:pt x="20" y="4"/>
                  <a:pt x="17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4" name="Line 12"/>
          <p:cNvSpPr/>
          <p:nvPr/>
        </p:nvSpPr>
        <p:spPr>
          <a:xfrm>
            <a:off x="-4680" y="9360"/>
            <a:ext cx="360" cy="36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5" name="CustomShape 13"/>
          <p:cNvSpPr/>
          <p:nvPr/>
        </p:nvSpPr>
        <p:spPr>
          <a:xfrm>
            <a:off x="9360" y="1801800"/>
            <a:ext cx="123480" cy="126720"/>
          </a:xfrm>
          <a:custGeom>
            <a:avLst/>
            <a:gdLst/>
            <a:ahLst/>
            <a:cxnLst/>
            <a:rect l="l" t="t" r="r" b="b"/>
            <a:pathLst>
              <a:path w="78" h="80">
                <a:moveTo>
                  <a:pt x="6" y="80"/>
                </a:moveTo>
                <a:lnTo>
                  <a:pt x="0" y="71"/>
                </a:lnTo>
                <a:lnTo>
                  <a:pt x="69" y="0"/>
                </a:lnTo>
                <a:lnTo>
                  <a:pt x="78" y="9"/>
                </a:lnTo>
                <a:lnTo>
                  <a:pt x="6" y="80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6" name="CustomShape 14"/>
          <p:cNvSpPr/>
          <p:nvPr/>
        </p:nvSpPr>
        <p:spPr>
          <a:xfrm>
            <a:off x="-9360" y="3549600"/>
            <a:ext cx="147240" cy="480600"/>
          </a:xfrm>
          <a:custGeom>
            <a:avLst/>
            <a:gdLst/>
            <a:ahLst/>
            <a:cxnLst/>
            <a:rect l="l" t="t" r="r" b="b"/>
            <a:pathLst>
              <a:path w="93" h="303">
                <a:moveTo>
                  <a:pt x="93" y="303"/>
                </a:moveTo>
                <a:lnTo>
                  <a:pt x="78" y="303"/>
                </a:lnTo>
                <a:lnTo>
                  <a:pt x="78" y="78"/>
                </a:lnTo>
                <a:lnTo>
                  <a:pt x="0" y="12"/>
                </a:lnTo>
                <a:lnTo>
                  <a:pt x="12" y="0"/>
                </a:lnTo>
                <a:lnTo>
                  <a:pt x="93" y="69"/>
                </a:lnTo>
                <a:lnTo>
                  <a:pt x="93" y="303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7" name="CustomShape 15"/>
          <p:cNvSpPr/>
          <p:nvPr/>
        </p:nvSpPr>
        <p:spPr>
          <a:xfrm>
            <a:off x="128520" y="1382760"/>
            <a:ext cx="142560" cy="475920"/>
          </a:xfrm>
          <a:custGeom>
            <a:avLst/>
            <a:gdLst/>
            <a:ahLst/>
            <a:cxnLst/>
            <a:rect l="l" t="t" r="r" b="b"/>
            <a:pathLst>
              <a:path w="90" h="300">
                <a:moveTo>
                  <a:pt x="90" y="300"/>
                </a:moveTo>
                <a:lnTo>
                  <a:pt x="78" y="300"/>
                </a:lnTo>
                <a:lnTo>
                  <a:pt x="78" y="84"/>
                </a:lnTo>
                <a:lnTo>
                  <a:pt x="0" y="9"/>
                </a:lnTo>
                <a:lnTo>
                  <a:pt x="9" y="0"/>
                </a:lnTo>
                <a:lnTo>
                  <a:pt x="90" y="81"/>
                </a:lnTo>
                <a:lnTo>
                  <a:pt x="90" y="300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8" name="CustomShape 16"/>
          <p:cNvSpPr/>
          <p:nvPr/>
        </p:nvSpPr>
        <p:spPr>
          <a:xfrm>
            <a:off x="204840" y="1849320"/>
            <a:ext cx="114120" cy="107640"/>
          </a:xfrm>
          <a:custGeom>
            <a:avLst/>
            <a:gdLst/>
            <a:ahLst/>
            <a:cxnLst/>
            <a:rect l="l" t="t" r="r" b="b"/>
            <a:pathLst>
              <a:path w="24" h="23">
                <a:moveTo>
                  <a:pt x="12" y="23"/>
                </a:moveTo>
                <a:cubicBezTo>
                  <a:pt x="6" y="23"/>
                  <a:pt x="0" y="18"/>
                  <a:pt x="0" y="12"/>
                </a:cubicBezTo>
                <a:cubicBezTo>
                  <a:pt x="0" y="5"/>
                  <a:pt x="6" y="0"/>
                  <a:pt x="12" y="0"/>
                </a:cubicBezTo>
                <a:cubicBezTo>
                  <a:pt x="18" y="0"/>
                  <a:pt x="24" y="5"/>
                  <a:pt x="24" y="12"/>
                </a:cubicBezTo>
                <a:cubicBezTo>
                  <a:pt x="24" y="18"/>
                  <a:pt x="18" y="23"/>
                  <a:pt x="12" y="23"/>
                </a:cubicBezTo>
                <a:close/>
                <a:moveTo>
                  <a:pt x="12" y="4"/>
                </a:moveTo>
                <a:cubicBezTo>
                  <a:pt x="8" y="4"/>
                  <a:pt x="4" y="8"/>
                  <a:pt x="4" y="12"/>
                </a:cubicBezTo>
                <a:cubicBezTo>
                  <a:pt x="4" y="16"/>
                  <a:pt x="8" y="19"/>
                  <a:pt x="12" y="19"/>
                </a:cubicBezTo>
                <a:cubicBezTo>
                  <a:pt x="16" y="19"/>
                  <a:pt x="20" y="16"/>
                  <a:pt x="20" y="12"/>
                </a:cubicBezTo>
                <a:cubicBezTo>
                  <a:pt x="20" y="8"/>
                  <a:pt x="16" y="4"/>
                  <a:pt x="12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9" name="CustomShape 17"/>
          <p:cNvSpPr/>
          <p:nvPr/>
        </p:nvSpPr>
        <p:spPr>
          <a:xfrm>
            <a:off x="133200" y="4662360"/>
            <a:ext cx="23400" cy="2180880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0" name="CustomShape 18"/>
          <p:cNvSpPr/>
          <p:nvPr/>
        </p:nvSpPr>
        <p:spPr>
          <a:xfrm>
            <a:off x="223920" y="5041800"/>
            <a:ext cx="369360" cy="1801440"/>
          </a:xfrm>
          <a:custGeom>
            <a:avLst/>
            <a:gdLst/>
            <a:ahLst/>
            <a:cxnLst/>
            <a:rect l="l" t="t" r="r" b="b"/>
            <a:pathLst>
              <a:path w="233" h="1135">
                <a:moveTo>
                  <a:pt x="15" y="1135"/>
                </a:moveTo>
                <a:lnTo>
                  <a:pt x="0" y="1135"/>
                </a:lnTo>
                <a:lnTo>
                  <a:pt x="0" y="515"/>
                </a:lnTo>
                <a:lnTo>
                  <a:pt x="0" y="512"/>
                </a:lnTo>
                <a:lnTo>
                  <a:pt x="218" y="0"/>
                </a:lnTo>
                <a:lnTo>
                  <a:pt x="233" y="6"/>
                </a:lnTo>
                <a:lnTo>
                  <a:pt x="15" y="518"/>
                </a:lnTo>
                <a:lnTo>
                  <a:pt x="15" y="1135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1" name="CustomShape 19"/>
          <p:cNvSpPr/>
          <p:nvPr/>
        </p:nvSpPr>
        <p:spPr>
          <a:xfrm>
            <a:off x="52560" y="4481640"/>
            <a:ext cx="190080" cy="19008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8" y="36"/>
                  <a:pt x="36" y="29"/>
                  <a:pt x="36" y="20"/>
                </a:cubicBezTo>
                <a:cubicBezTo>
                  <a:pt x="36" y="11"/>
                  <a:pt x="28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2" name="CustomShape 20"/>
          <p:cNvSpPr/>
          <p:nvPr/>
        </p:nvSpPr>
        <p:spPr>
          <a:xfrm>
            <a:off x="-14400" y="5627520"/>
            <a:ext cx="85320" cy="1215720"/>
          </a:xfrm>
          <a:custGeom>
            <a:avLst/>
            <a:gdLst/>
            <a:ahLst/>
            <a:cxnLst/>
            <a:rect l="l" t="t" r="r" b="b"/>
            <a:pathLst>
              <a:path w="54" h="766">
                <a:moveTo>
                  <a:pt x="54" y="766"/>
                </a:moveTo>
                <a:lnTo>
                  <a:pt x="36" y="766"/>
                </a:lnTo>
                <a:lnTo>
                  <a:pt x="36" y="149"/>
                </a:lnTo>
                <a:lnTo>
                  <a:pt x="0" y="3"/>
                </a:lnTo>
                <a:lnTo>
                  <a:pt x="18" y="0"/>
                </a:lnTo>
                <a:lnTo>
                  <a:pt x="54" y="146"/>
                </a:lnTo>
                <a:lnTo>
                  <a:pt x="54" y="766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3" name="CustomShape 21"/>
          <p:cNvSpPr/>
          <p:nvPr/>
        </p:nvSpPr>
        <p:spPr>
          <a:xfrm>
            <a:off x="527040" y="4867200"/>
            <a:ext cx="190080" cy="18864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4" name="CustomShape 22"/>
          <p:cNvSpPr/>
          <p:nvPr/>
        </p:nvSpPr>
        <p:spPr>
          <a:xfrm>
            <a:off x="309600" y="5423040"/>
            <a:ext cx="374400" cy="1425240"/>
          </a:xfrm>
          <a:custGeom>
            <a:avLst/>
            <a:gdLst/>
            <a:ahLst/>
            <a:cxnLst/>
            <a:rect l="l" t="t" r="r" b="b"/>
            <a:pathLst>
              <a:path w="236" h="898">
                <a:moveTo>
                  <a:pt x="18" y="898"/>
                </a:moveTo>
                <a:lnTo>
                  <a:pt x="0" y="898"/>
                </a:lnTo>
                <a:lnTo>
                  <a:pt x="0" y="515"/>
                </a:lnTo>
                <a:lnTo>
                  <a:pt x="3" y="512"/>
                </a:lnTo>
                <a:lnTo>
                  <a:pt x="221" y="0"/>
                </a:lnTo>
                <a:lnTo>
                  <a:pt x="236" y="6"/>
                </a:lnTo>
                <a:lnTo>
                  <a:pt x="18" y="518"/>
                </a:lnTo>
                <a:lnTo>
                  <a:pt x="18" y="898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5" name="CustomShape 23"/>
          <p:cNvSpPr/>
          <p:nvPr/>
        </p:nvSpPr>
        <p:spPr>
          <a:xfrm>
            <a:off x="569880" y="5945040"/>
            <a:ext cx="151920" cy="912600"/>
          </a:xfrm>
          <a:custGeom>
            <a:avLst/>
            <a:gdLst/>
            <a:ahLst/>
            <a:cxnLst/>
            <a:rect l="l" t="t" r="r" b="b"/>
            <a:pathLst>
              <a:path w="96" h="575">
                <a:moveTo>
                  <a:pt x="15" y="575"/>
                </a:moveTo>
                <a:lnTo>
                  <a:pt x="0" y="569"/>
                </a:lnTo>
                <a:lnTo>
                  <a:pt x="81" y="383"/>
                </a:lnTo>
                <a:lnTo>
                  <a:pt x="81" y="0"/>
                </a:lnTo>
                <a:lnTo>
                  <a:pt x="96" y="0"/>
                </a:lnTo>
                <a:lnTo>
                  <a:pt x="96" y="386"/>
                </a:lnTo>
                <a:lnTo>
                  <a:pt x="15" y="575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6" name="CustomShape 24"/>
          <p:cNvSpPr/>
          <p:nvPr/>
        </p:nvSpPr>
        <p:spPr>
          <a:xfrm>
            <a:off x="612720" y="5246640"/>
            <a:ext cx="190080" cy="19008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2" y="4"/>
                  <a:pt x="4" y="11"/>
                  <a:pt x="4" y="20"/>
                </a:cubicBezTo>
                <a:cubicBezTo>
                  <a:pt x="4" y="29"/>
                  <a:pt x="12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7" name="CustomShape 25"/>
          <p:cNvSpPr/>
          <p:nvPr/>
        </p:nvSpPr>
        <p:spPr>
          <a:xfrm>
            <a:off x="612720" y="5764320"/>
            <a:ext cx="190080" cy="19008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2" y="4"/>
                  <a:pt x="4" y="11"/>
                  <a:pt x="4" y="20"/>
                </a:cubicBezTo>
                <a:cubicBezTo>
                  <a:pt x="4" y="29"/>
                  <a:pt x="12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8" name="CustomShape 26"/>
          <p:cNvSpPr/>
          <p:nvPr/>
        </p:nvSpPr>
        <p:spPr>
          <a:xfrm>
            <a:off x="669960" y="6330960"/>
            <a:ext cx="417240" cy="517320"/>
          </a:xfrm>
          <a:custGeom>
            <a:avLst/>
            <a:gdLst/>
            <a:ahLst/>
            <a:cxnLst/>
            <a:rect l="l" t="t" r="r" b="b"/>
            <a:pathLst>
              <a:path w="263" h="326">
                <a:moveTo>
                  <a:pt x="15" y="326"/>
                </a:moveTo>
                <a:lnTo>
                  <a:pt x="0" y="320"/>
                </a:lnTo>
                <a:lnTo>
                  <a:pt x="45" y="206"/>
                </a:lnTo>
                <a:lnTo>
                  <a:pt x="48" y="206"/>
                </a:lnTo>
                <a:lnTo>
                  <a:pt x="254" y="0"/>
                </a:lnTo>
                <a:lnTo>
                  <a:pt x="263" y="12"/>
                </a:lnTo>
                <a:lnTo>
                  <a:pt x="60" y="215"/>
                </a:lnTo>
                <a:lnTo>
                  <a:pt x="15" y="326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9" name="CustomShape 27"/>
          <p:cNvSpPr/>
          <p:nvPr/>
        </p:nvSpPr>
        <p:spPr>
          <a:xfrm>
            <a:off x="1049400" y="6221520"/>
            <a:ext cx="156960" cy="147240"/>
          </a:xfrm>
          <a:custGeom>
            <a:avLst/>
            <a:gdLst/>
            <a:ahLst/>
            <a:cxnLst/>
            <a:rect l="l" t="t" r="r" b="b"/>
            <a:pathLst>
              <a:path w="33" h="31">
                <a:moveTo>
                  <a:pt x="16" y="31"/>
                </a:moveTo>
                <a:cubicBezTo>
                  <a:pt x="12" y="31"/>
                  <a:pt x="8" y="29"/>
                  <a:pt x="5" y="26"/>
                </a:cubicBezTo>
                <a:cubicBezTo>
                  <a:pt x="2" y="24"/>
                  <a:pt x="0" y="20"/>
                  <a:pt x="0" y="15"/>
                </a:cubicBezTo>
                <a:cubicBezTo>
                  <a:pt x="0" y="11"/>
                  <a:pt x="2" y="7"/>
                  <a:pt x="5" y="4"/>
                </a:cubicBezTo>
                <a:cubicBezTo>
                  <a:pt x="8" y="1"/>
                  <a:pt x="12" y="0"/>
                  <a:pt x="16" y="0"/>
                </a:cubicBezTo>
                <a:cubicBezTo>
                  <a:pt x="20" y="0"/>
                  <a:pt x="24" y="1"/>
                  <a:pt x="27" y="4"/>
                </a:cubicBezTo>
                <a:cubicBezTo>
                  <a:pt x="33" y="10"/>
                  <a:pt x="33" y="20"/>
                  <a:pt x="27" y="26"/>
                </a:cubicBezTo>
                <a:cubicBezTo>
                  <a:pt x="24" y="29"/>
                  <a:pt x="20" y="31"/>
                  <a:pt x="16" y="31"/>
                </a:cubicBezTo>
                <a:close/>
                <a:moveTo>
                  <a:pt x="16" y="4"/>
                </a:moveTo>
                <a:cubicBezTo>
                  <a:pt x="13" y="4"/>
                  <a:pt x="10" y="5"/>
                  <a:pt x="8" y="7"/>
                </a:cubicBezTo>
                <a:cubicBezTo>
                  <a:pt x="6" y="9"/>
                  <a:pt x="4" y="12"/>
                  <a:pt x="4" y="15"/>
                </a:cubicBezTo>
                <a:cubicBezTo>
                  <a:pt x="4" y="19"/>
                  <a:pt x="6" y="21"/>
                  <a:pt x="8" y="24"/>
                </a:cubicBezTo>
                <a:cubicBezTo>
                  <a:pt x="10" y="26"/>
                  <a:pt x="13" y="27"/>
                  <a:pt x="16" y="27"/>
                </a:cubicBezTo>
                <a:cubicBezTo>
                  <a:pt x="19" y="27"/>
                  <a:pt x="22" y="26"/>
                  <a:pt x="24" y="24"/>
                </a:cubicBezTo>
                <a:cubicBezTo>
                  <a:pt x="29" y="19"/>
                  <a:pt x="29" y="12"/>
                  <a:pt x="24" y="7"/>
                </a:cubicBezTo>
                <a:cubicBezTo>
                  <a:pt x="22" y="5"/>
                  <a:pt x="19" y="4"/>
                  <a:pt x="16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0" name="CustomShape 28"/>
          <p:cNvSpPr/>
          <p:nvPr/>
        </p:nvSpPr>
        <p:spPr>
          <a:xfrm>
            <a:off x="8471880" y="0"/>
            <a:ext cx="417240" cy="512280"/>
          </a:xfrm>
          <a:custGeom>
            <a:avLst/>
            <a:gdLst/>
            <a:ahLst/>
            <a:cxnLst/>
            <a:rect l="l" t="t" r="r" b="b"/>
            <a:pathLst>
              <a:path w="263" h="323">
                <a:moveTo>
                  <a:pt x="12" y="323"/>
                </a:moveTo>
                <a:lnTo>
                  <a:pt x="0" y="314"/>
                </a:lnTo>
                <a:lnTo>
                  <a:pt x="203" y="108"/>
                </a:lnTo>
                <a:lnTo>
                  <a:pt x="248" y="0"/>
                </a:lnTo>
                <a:lnTo>
                  <a:pt x="263" y="6"/>
                </a:lnTo>
                <a:lnTo>
                  <a:pt x="218" y="117"/>
                </a:lnTo>
                <a:lnTo>
                  <a:pt x="218" y="117"/>
                </a:lnTo>
                <a:lnTo>
                  <a:pt x="12" y="323"/>
                </a:lnTo>
                <a:close/>
              </a:path>
            </a:pathLst>
          </a:cu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1" name="CustomShape 29"/>
          <p:cNvSpPr/>
          <p:nvPr/>
        </p:nvSpPr>
        <p:spPr>
          <a:xfrm>
            <a:off x="8352720" y="474840"/>
            <a:ext cx="156960" cy="151920"/>
          </a:xfrm>
          <a:custGeom>
            <a:avLst/>
            <a:gdLst/>
            <a:ahLst/>
            <a:cxnLst/>
            <a:rect l="l" t="t" r="r" b="b"/>
            <a:pathLst>
              <a:path w="33" h="32">
                <a:moveTo>
                  <a:pt x="17" y="32"/>
                </a:moveTo>
                <a:cubicBezTo>
                  <a:pt x="13" y="32"/>
                  <a:pt x="9" y="30"/>
                  <a:pt x="6" y="27"/>
                </a:cubicBezTo>
                <a:cubicBezTo>
                  <a:pt x="0" y="21"/>
                  <a:pt x="0" y="11"/>
                  <a:pt x="6" y="5"/>
                </a:cubicBezTo>
                <a:cubicBezTo>
                  <a:pt x="9" y="2"/>
                  <a:pt x="13" y="0"/>
                  <a:pt x="17" y="0"/>
                </a:cubicBezTo>
                <a:cubicBezTo>
                  <a:pt x="21" y="0"/>
                  <a:pt x="25" y="2"/>
                  <a:pt x="28" y="5"/>
                </a:cubicBezTo>
                <a:cubicBezTo>
                  <a:pt x="31" y="8"/>
                  <a:pt x="33" y="12"/>
                  <a:pt x="33" y="16"/>
                </a:cubicBezTo>
                <a:cubicBezTo>
                  <a:pt x="33" y="20"/>
                  <a:pt x="31" y="24"/>
                  <a:pt x="28" y="27"/>
                </a:cubicBezTo>
                <a:cubicBezTo>
                  <a:pt x="25" y="30"/>
                  <a:pt x="21" y="32"/>
                  <a:pt x="17" y="32"/>
                </a:cubicBezTo>
                <a:close/>
                <a:moveTo>
                  <a:pt x="17" y="4"/>
                </a:moveTo>
                <a:cubicBezTo>
                  <a:pt x="14" y="4"/>
                  <a:pt x="11" y="6"/>
                  <a:pt x="9" y="8"/>
                </a:cubicBezTo>
                <a:cubicBezTo>
                  <a:pt x="4" y="12"/>
                  <a:pt x="4" y="20"/>
                  <a:pt x="9" y="24"/>
                </a:cubicBezTo>
                <a:cubicBezTo>
                  <a:pt x="11" y="27"/>
                  <a:pt x="14" y="28"/>
                  <a:pt x="17" y="28"/>
                </a:cubicBezTo>
                <a:cubicBezTo>
                  <a:pt x="20" y="28"/>
                  <a:pt x="23" y="27"/>
                  <a:pt x="26" y="24"/>
                </a:cubicBezTo>
                <a:cubicBezTo>
                  <a:pt x="30" y="20"/>
                  <a:pt x="30" y="12"/>
                  <a:pt x="26" y="8"/>
                </a:cubicBezTo>
                <a:cubicBezTo>
                  <a:pt x="23" y="6"/>
                  <a:pt x="20" y="4"/>
                  <a:pt x="17" y="4"/>
                </a:cubicBezTo>
                <a:close/>
              </a:path>
            </a:pathLst>
          </a:cu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2" name="CustomShape 30"/>
          <p:cNvSpPr/>
          <p:nvPr/>
        </p:nvSpPr>
        <p:spPr>
          <a:xfrm>
            <a:off x="8619480" y="1539720"/>
            <a:ext cx="188640" cy="19008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3" name="CustomShape 31"/>
          <p:cNvSpPr/>
          <p:nvPr/>
        </p:nvSpPr>
        <p:spPr>
          <a:xfrm>
            <a:off x="8519400" y="5694480"/>
            <a:ext cx="298080" cy="1153800"/>
          </a:xfrm>
          <a:custGeom>
            <a:avLst/>
            <a:gdLst/>
            <a:ahLst/>
            <a:cxnLst/>
            <a:rect l="l" t="t" r="r" b="b"/>
            <a:pathLst>
              <a:path w="188" h="727">
                <a:moveTo>
                  <a:pt x="15" y="727"/>
                </a:moveTo>
                <a:lnTo>
                  <a:pt x="0" y="727"/>
                </a:lnTo>
                <a:lnTo>
                  <a:pt x="0" y="407"/>
                </a:lnTo>
                <a:lnTo>
                  <a:pt x="0" y="407"/>
                </a:lnTo>
                <a:lnTo>
                  <a:pt x="176" y="0"/>
                </a:lnTo>
                <a:lnTo>
                  <a:pt x="188" y="6"/>
                </a:lnTo>
                <a:lnTo>
                  <a:pt x="15" y="410"/>
                </a:lnTo>
                <a:lnTo>
                  <a:pt x="15" y="727"/>
                </a:lnTo>
                <a:close/>
              </a:path>
            </a:pathLst>
          </a:cu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4" name="CustomShape 32"/>
          <p:cNvSpPr/>
          <p:nvPr/>
        </p:nvSpPr>
        <p:spPr>
          <a:xfrm>
            <a:off x="8760960" y="5551560"/>
            <a:ext cx="156960" cy="155160"/>
          </a:xfrm>
          <a:custGeom>
            <a:avLst/>
            <a:gdLst/>
            <a:ahLst/>
            <a:cxnLst/>
            <a:rect l="l" t="t" r="r" b="b"/>
            <a:pathLst>
              <a:path w="33" h="33">
                <a:moveTo>
                  <a:pt x="17" y="33"/>
                </a:moveTo>
                <a:cubicBezTo>
                  <a:pt x="8" y="33"/>
                  <a:pt x="0" y="25"/>
                  <a:pt x="0" y="16"/>
                </a:cubicBezTo>
                <a:cubicBezTo>
                  <a:pt x="0" y="7"/>
                  <a:pt x="8" y="0"/>
                  <a:pt x="17" y="0"/>
                </a:cubicBezTo>
                <a:cubicBezTo>
                  <a:pt x="26" y="0"/>
                  <a:pt x="33" y="7"/>
                  <a:pt x="33" y="16"/>
                </a:cubicBezTo>
                <a:cubicBezTo>
                  <a:pt x="33" y="25"/>
                  <a:pt x="26" y="33"/>
                  <a:pt x="17" y="33"/>
                </a:cubicBezTo>
                <a:close/>
                <a:moveTo>
                  <a:pt x="17" y="4"/>
                </a:moveTo>
                <a:cubicBezTo>
                  <a:pt x="10" y="4"/>
                  <a:pt x="4" y="9"/>
                  <a:pt x="4" y="16"/>
                </a:cubicBezTo>
                <a:cubicBezTo>
                  <a:pt x="4" y="23"/>
                  <a:pt x="10" y="29"/>
                  <a:pt x="17" y="29"/>
                </a:cubicBezTo>
                <a:cubicBezTo>
                  <a:pt x="23" y="29"/>
                  <a:pt x="29" y="23"/>
                  <a:pt x="29" y="16"/>
                </a:cubicBezTo>
                <a:cubicBezTo>
                  <a:pt x="29" y="9"/>
                  <a:pt x="23" y="4"/>
                  <a:pt x="17" y="4"/>
                </a:cubicBezTo>
                <a:close/>
              </a:path>
            </a:pathLst>
          </a:cu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5" name="CustomShape 33"/>
          <p:cNvSpPr/>
          <p:nvPr/>
        </p:nvSpPr>
        <p:spPr>
          <a:xfrm>
            <a:off x="8699040" y="4680"/>
            <a:ext cx="304560" cy="1544400"/>
          </a:xfrm>
          <a:custGeom>
            <a:avLst/>
            <a:gdLst/>
            <a:ahLst/>
            <a:cxnLst/>
            <a:rect l="l" t="t" r="r" b="b"/>
            <a:pathLst>
              <a:path w="192" h="973">
                <a:moveTo>
                  <a:pt x="15" y="973"/>
                </a:moveTo>
                <a:lnTo>
                  <a:pt x="0" y="973"/>
                </a:lnTo>
                <a:lnTo>
                  <a:pt x="0" y="790"/>
                </a:lnTo>
                <a:lnTo>
                  <a:pt x="174" y="614"/>
                </a:lnTo>
                <a:lnTo>
                  <a:pt x="174" y="0"/>
                </a:lnTo>
                <a:lnTo>
                  <a:pt x="192" y="0"/>
                </a:lnTo>
                <a:lnTo>
                  <a:pt x="192" y="620"/>
                </a:lnTo>
                <a:lnTo>
                  <a:pt x="15" y="796"/>
                </a:lnTo>
                <a:lnTo>
                  <a:pt x="15" y="973"/>
                </a:lnTo>
                <a:close/>
              </a:path>
            </a:pathLst>
          </a:cu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6" name="CustomShape 34"/>
          <p:cNvSpPr/>
          <p:nvPr/>
        </p:nvSpPr>
        <p:spPr>
          <a:xfrm>
            <a:off x="8624160" y="4867200"/>
            <a:ext cx="188640" cy="18864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7" name="CustomShape 35"/>
          <p:cNvSpPr/>
          <p:nvPr/>
        </p:nvSpPr>
        <p:spPr>
          <a:xfrm>
            <a:off x="8429040" y="5046840"/>
            <a:ext cx="307440" cy="1801440"/>
          </a:xfrm>
          <a:custGeom>
            <a:avLst/>
            <a:gdLst/>
            <a:ahLst/>
            <a:cxnLst/>
            <a:rect l="l" t="t" r="r" b="b"/>
            <a:pathLst>
              <a:path w="194" h="1135">
                <a:moveTo>
                  <a:pt x="18" y="1135"/>
                </a:moveTo>
                <a:lnTo>
                  <a:pt x="0" y="1135"/>
                </a:lnTo>
                <a:lnTo>
                  <a:pt x="0" y="354"/>
                </a:lnTo>
                <a:lnTo>
                  <a:pt x="176" y="177"/>
                </a:lnTo>
                <a:lnTo>
                  <a:pt x="176" y="0"/>
                </a:lnTo>
                <a:lnTo>
                  <a:pt x="194" y="0"/>
                </a:lnTo>
                <a:lnTo>
                  <a:pt x="194" y="183"/>
                </a:lnTo>
                <a:lnTo>
                  <a:pt x="18" y="360"/>
                </a:lnTo>
                <a:lnTo>
                  <a:pt x="18" y="1135"/>
                </a:lnTo>
                <a:close/>
              </a:path>
            </a:pathLst>
          </a:cu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8" name="CustomShape 36"/>
          <p:cNvSpPr/>
          <p:nvPr/>
        </p:nvSpPr>
        <p:spPr>
          <a:xfrm>
            <a:off x="8836920" y="6416640"/>
            <a:ext cx="190080" cy="18864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2" y="4"/>
                  <a:pt x="4" y="11"/>
                  <a:pt x="4" y="20"/>
                </a:cubicBezTo>
                <a:cubicBezTo>
                  <a:pt x="4" y="29"/>
                  <a:pt x="12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9" name="CustomShape 37"/>
          <p:cNvSpPr/>
          <p:nvPr/>
        </p:nvSpPr>
        <p:spPr>
          <a:xfrm>
            <a:off x="8927640" y="6595920"/>
            <a:ext cx="23400" cy="252000"/>
          </a:xfrm>
          <a:prstGeom prst="rect">
            <a:avLst/>
          </a:pr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0" name="PlaceHolder 38"/>
          <p:cNvSpPr>
            <a:spLocks noGrp="1"/>
          </p:cNvSpPr>
          <p:nvPr>
            <p:ph type="title"/>
          </p:nvPr>
        </p:nvSpPr>
        <p:spPr>
          <a:xfrm>
            <a:off x="856080" y="618480"/>
            <a:ext cx="7428960" cy="14781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ru-RU" sz="3600" b="0" strike="noStrike" cap="all" spc="-1">
                <a:solidFill>
                  <a:srgbClr val="FFFFFF"/>
                </a:solidFill>
                <a:latin typeface="Tw Cen MT"/>
              </a:rPr>
              <a:t>Образец заголовка</a:t>
            </a:r>
            <a:endParaRPr lang="ru-RU" sz="36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331" name="PlaceHolder 39"/>
          <p:cNvSpPr>
            <a:spLocks noGrp="1"/>
          </p:cNvSpPr>
          <p:nvPr>
            <p:ph type="dt"/>
          </p:nvPr>
        </p:nvSpPr>
        <p:spPr>
          <a:xfrm>
            <a:off x="5592600" y="5883120"/>
            <a:ext cx="205704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86E27C77-BF80-4099-8698-0F671633CB8E}" type="datetime">
              <a:rPr lang="ru-RU" sz="1050" b="0" strike="noStrike" spc="-1">
                <a:solidFill>
                  <a:srgbClr val="FFFFFF"/>
                </a:solidFill>
                <a:latin typeface="Tw Cen MT"/>
              </a:rPr>
              <a:pPr algn="r">
                <a:lnSpc>
                  <a:spcPct val="100000"/>
                </a:lnSpc>
              </a:pPr>
              <a:t>17.04.2023</a:t>
            </a:fld>
            <a:endParaRPr lang="ru-RU" sz="1050" b="0" strike="noStrike" spc="-1">
              <a:latin typeface="Times New Roman"/>
            </a:endParaRPr>
          </a:p>
        </p:txBody>
      </p:sp>
      <p:sp>
        <p:nvSpPr>
          <p:cNvPr id="332" name="PlaceHolder 40"/>
          <p:cNvSpPr>
            <a:spLocks noGrp="1"/>
          </p:cNvSpPr>
          <p:nvPr>
            <p:ph type="ftr"/>
          </p:nvPr>
        </p:nvSpPr>
        <p:spPr>
          <a:xfrm>
            <a:off x="856080" y="5883120"/>
            <a:ext cx="4679280" cy="364680"/>
          </a:xfrm>
          <a:prstGeom prst="rect">
            <a:avLst/>
          </a:prstGeom>
        </p:spPr>
        <p:txBody>
          <a:bodyPr anchor="ctr"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333" name="PlaceHolder 41"/>
          <p:cNvSpPr>
            <a:spLocks noGrp="1"/>
          </p:cNvSpPr>
          <p:nvPr>
            <p:ph type="sldNum"/>
          </p:nvPr>
        </p:nvSpPr>
        <p:spPr>
          <a:xfrm>
            <a:off x="7707240" y="5883120"/>
            <a:ext cx="57780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A9D93B6B-7D1C-4A69-8602-3BAA48D0F4B0}" type="slidenum">
              <a:rPr lang="ru-RU" sz="1050" b="0" strike="noStrike" spc="-1">
                <a:solidFill>
                  <a:srgbClr val="FFFFFF"/>
                </a:solidFill>
                <a:latin typeface="Tw Cen MT"/>
              </a:rPr>
              <a:pPr algn="r">
                <a:lnSpc>
                  <a:spcPct val="100000"/>
                </a:lnSpc>
              </a:pPr>
              <a:t>‹#›</a:t>
            </a:fld>
            <a:endParaRPr lang="ru-RU" sz="1050" b="0" strike="noStrike" spc="-1">
              <a:latin typeface="Times New Roman"/>
            </a:endParaRPr>
          </a:p>
        </p:txBody>
      </p:sp>
      <p:sp>
        <p:nvSpPr>
          <p:cNvPr id="334" name="PlaceHolder 4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solidFill>
                  <a:srgbClr val="FFFFFF"/>
                </a:solidFill>
                <a:latin typeface="Tw Cen MT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FFFFFF"/>
                </a:solidFill>
                <a:latin typeface="Tw Cen MT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600" b="0" strike="noStrike" spc="-1">
                <a:solidFill>
                  <a:srgbClr val="FFFFFF"/>
                </a:solidFill>
                <a:latin typeface="Tw Cen MT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600" b="0" strike="noStrike" spc="-1">
                <a:solidFill>
                  <a:srgbClr val="FFFFFF"/>
                </a:solidFill>
                <a:latin typeface="Tw Cen MT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FFFFFF"/>
                </a:solidFill>
                <a:latin typeface="Tw Cen MT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FFFFFF"/>
                </a:solidFill>
                <a:latin typeface="Tw Cen MT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FFFFFF"/>
                </a:solidFill>
                <a:latin typeface="Tw Cen MT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/>
    <p:bodyStyle/>
    <p:otherStyle/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1" name="Picture 2"/>
          <p:cNvPicPr/>
          <p:nvPr/>
        </p:nvPicPr>
        <p:blipFill>
          <a:blip r:embed="rId15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  <p:sp>
        <p:nvSpPr>
          <p:cNvPr id="372" name="CustomShape 1"/>
          <p:cNvSpPr/>
          <p:nvPr/>
        </p:nvSpPr>
        <p:spPr>
          <a:xfrm>
            <a:off x="114480" y="4680"/>
            <a:ext cx="23400" cy="2180880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3" name="CustomShape 2"/>
          <p:cNvSpPr/>
          <p:nvPr/>
        </p:nvSpPr>
        <p:spPr>
          <a:xfrm>
            <a:off x="33480" y="2176560"/>
            <a:ext cx="190080" cy="19008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8" y="36"/>
                  <a:pt x="36" y="29"/>
                  <a:pt x="36" y="20"/>
                </a:cubicBezTo>
                <a:cubicBezTo>
                  <a:pt x="36" y="11"/>
                  <a:pt x="28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4" name="CustomShape 3"/>
          <p:cNvSpPr/>
          <p:nvPr/>
        </p:nvSpPr>
        <p:spPr>
          <a:xfrm>
            <a:off x="28440" y="4021200"/>
            <a:ext cx="190080" cy="18864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2" y="4"/>
                  <a:pt x="4" y="11"/>
                  <a:pt x="4" y="20"/>
                </a:cubicBezTo>
                <a:cubicBezTo>
                  <a:pt x="4" y="29"/>
                  <a:pt x="12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5" name="CustomShape 4"/>
          <p:cNvSpPr/>
          <p:nvPr/>
        </p:nvSpPr>
        <p:spPr>
          <a:xfrm>
            <a:off x="200160" y="4680"/>
            <a:ext cx="369360" cy="1810800"/>
          </a:xfrm>
          <a:custGeom>
            <a:avLst/>
            <a:gdLst/>
            <a:ahLst/>
            <a:cxnLst/>
            <a:rect l="l" t="t" r="r" b="b"/>
            <a:pathLst>
              <a:path w="233" h="1141">
                <a:moveTo>
                  <a:pt x="218" y="1141"/>
                </a:moveTo>
                <a:lnTo>
                  <a:pt x="0" y="626"/>
                </a:lnTo>
                <a:lnTo>
                  <a:pt x="0" y="0"/>
                </a:lnTo>
                <a:lnTo>
                  <a:pt x="15" y="0"/>
                </a:lnTo>
                <a:lnTo>
                  <a:pt x="15" y="623"/>
                </a:lnTo>
                <a:lnTo>
                  <a:pt x="233" y="1135"/>
                </a:lnTo>
                <a:lnTo>
                  <a:pt x="218" y="1141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6" name="CustomShape 5"/>
          <p:cNvSpPr/>
          <p:nvPr/>
        </p:nvSpPr>
        <p:spPr>
          <a:xfrm>
            <a:off x="503280" y="1801800"/>
            <a:ext cx="190080" cy="18864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3" y="0"/>
                  <a:pt x="40" y="6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8" y="36"/>
                  <a:pt x="36" y="29"/>
                  <a:pt x="36" y="20"/>
                </a:cubicBezTo>
                <a:cubicBezTo>
                  <a:pt x="36" y="9"/>
                  <a:pt x="31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7" name="CustomShape 6"/>
          <p:cNvSpPr/>
          <p:nvPr/>
        </p:nvSpPr>
        <p:spPr>
          <a:xfrm>
            <a:off x="285840" y="4680"/>
            <a:ext cx="369360" cy="1429920"/>
          </a:xfrm>
          <a:custGeom>
            <a:avLst/>
            <a:gdLst/>
            <a:ahLst/>
            <a:cxnLst/>
            <a:rect l="l" t="t" r="r" b="b"/>
            <a:pathLst>
              <a:path w="233" h="901">
                <a:moveTo>
                  <a:pt x="221" y="901"/>
                </a:moveTo>
                <a:lnTo>
                  <a:pt x="0" y="383"/>
                </a:lnTo>
                <a:lnTo>
                  <a:pt x="0" y="0"/>
                </a:lnTo>
                <a:lnTo>
                  <a:pt x="18" y="0"/>
                </a:lnTo>
                <a:lnTo>
                  <a:pt x="18" y="380"/>
                </a:lnTo>
                <a:lnTo>
                  <a:pt x="233" y="895"/>
                </a:lnTo>
                <a:lnTo>
                  <a:pt x="221" y="901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8" name="CustomShape 7"/>
          <p:cNvSpPr/>
          <p:nvPr/>
        </p:nvSpPr>
        <p:spPr>
          <a:xfrm>
            <a:off x="546120" y="0"/>
            <a:ext cx="151920" cy="912600"/>
          </a:xfrm>
          <a:custGeom>
            <a:avLst/>
            <a:gdLst/>
            <a:ahLst/>
            <a:cxnLst/>
            <a:rect l="l" t="t" r="r" b="b"/>
            <a:pathLst>
              <a:path w="96" h="575">
                <a:moveTo>
                  <a:pt x="96" y="575"/>
                </a:moveTo>
                <a:lnTo>
                  <a:pt x="78" y="575"/>
                </a:lnTo>
                <a:lnTo>
                  <a:pt x="78" y="192"/>
                </a:lnTo>
                <a:lnTo>
                  <a:pt x="0" y="6"/>
                </a:lnTo>
                <a:lnTo>
                  <a:pt x="15" y="0"/>
                </a:lnTo>
                <a:lnTo>
                  <a:pt x="96" y="189"/>
                </a:lnTo>
                <a:lnTo>
                  <a:pt x="96" y="575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9" name="CustomShape 8"/>
          <p:cNvSpPr/>
          <p:nvPr/>
        </p:nvSpPr>
        <p:spPr>
          <a:xfrm>
            <a:off x="588960" y="1420920"/>
            <a:ext cx="190080" cy="19008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3" y="0"/>
                  <a:pt x="40" y="7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9"/>
                  <a:pt x="31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0" name="CustomShape 9"/>
          <p:cNvSpPr/>
          <p:nvPr/>
        </p:nvSpPr>
        <p:spPr>
          <a:xfrm>
            <a:off x="588960" y="903240"/>
            <a:ext cx="190080" cy="19008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1" name="CustomShape 10"/>
          <p:cNvSpPr/>
          <p:nvPr/>
        </p:nvSpPr>
        <p:spPr>
          <a:xfrm>
            <a:off x="641520" y="0"/>
            <a:ext cx="421920" cy="526680"/>
          </a:xfrm>
          <a:custGeom>
            <a:avLst/>
            <a:gdLst/>
            <a:ahLst/>
            <a:cxnLst/>
            <a:rect l="l" t="t" r="r" b="b"/>
            <a:pathLst>
              <a:path w="266" h="332">
                <a:moveTo>
                  <a:pt x="257" y="332"/>
                </a:moveTo>
                <a:lnTo>
                  <a:pt x="48" y="123"/>
                </a:lnTo>
                <a:lnTo>
                  <a:pt x="0" y="6"/>
                </a:lnTo>
                <a:lnTo>
                  <a:pt x="15" y="0"/>
                </a:lnTo>
                <a:lnTo>
                  <a:pt x="63" y="114"/>
                </a:lnTo>
                <a:lnTo>
                  <a:pt x="266" y="320"/>
                </a:lnTo>
                <a:lnTo>
                  <a:pt x="257" y="332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2" name="CustomShape 11"/>
          <p:cNvSpPr/>
          <p:nvPr/>
        </p:nvSpPr>
        <p:spPr>
          <a:xfrm>
            <a:off x="1020600" y="488880"/>
            <a:ext cx="161640" cy="147240"/>
          </a:xfrm>
          <a:custGeom>
            <a:avLst/>
            <a:gdLst/>
            <a:ahLst/>
            <a:cxnLst/>
            <a:rect l="l" t="t" r="r" b="b"/>
            <a:pathLst>
              <a:path w="34" h="31">
                <a:moveTo>
                  <a:pt x="17" y="31"/>
                </a:moveTo>
                <a:cubicBezTo>
                  <a:pt x="13" y="31"/>
                  <a:pt x="9" y="30"/>
                  <a:pt x="6" y="27"/>
                </a:cubicBezTo>
                <a:cubicBezTo>
                  <a:pt x="0" y="20"/>
                  <a:pt x="0" y="10"/>
                  <a:pt x="6" y="4"/>
                </a:cubicBezTo>
                <a:cubicBezTo>
                  <a:pt x="9" y="1"/>
                  <a:pt x="13" y="0"/>
                  <a:pt x="17" y="0"/>
                </a:cubicBezTo>
                <a:cubicBezTo>
                  <a:pt x="21" y="0"/>
                  <a:pt x="25" y="1"/>
                  <a:pt x="28" y="4"/>
                </a:cubicBezTo>
                <a:cubicBezTo>
                  <a:pt x="34" y="10"/>
                  <a:pt x="34" y="20"/>
                  <a:pt x="28" y="27"/>
                </a:cubicBezTo>
                <a:cubicBezTo>
                  <a:pt x="25" y="30"/>
                  <a:pt x="21" y="31"/>
                  <a:pt x="17" y="31"/>
                </a:cubicBezTo>
                <a:close/>
                <a:moveTo>
                  <a:pt x="17" y="4"/>
                </a:moveTo>
                <a:cubicBezTo>
                  <a:pt x="14" y="4"/>
                  <a:pt x="11" y="5"/>
                  <a:pt x="9" y="7"/>
                </a:cubicBezTo>
                <a:cubicBezTo>
                  <a:pt x="4" y="12"/>
                  <a:pt x="4" y="19"/>
                  <a:pt x="9" y="24"/>
                </a:cubicBezTo>
                <a:cubicBezTo>
                  <a:pt x="11" y="26"/>
                  <a:pt x="14" y="27"/>
                  <a:pt x="17" y="27"/>
                </a:cubicBezTo>
                <a:cubicBezTo>
                  <a:pt x="20" y="27"/>
                  <a:pt x="23" y="26"/>
                  <a:pt x="25" y="24"/>
                </a:cubicBezTo>
                <a:cubicBezTo>
                  <a:pt x="30" y="19"/>
                  <a:pt x="30" y="12"/>
                  <a:pt x="25" y="7"/>
                </a:cubicBezTo>
                <a:cubicBezTo>
                  <a:pt x="23" y="5"/>
                  <a:pt x="20" y="4"/>
                  <a:pt x="17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3" name="Line 12"/>
          <p:cNvSpPr/>
          <p:nvPr/>
        </p:nvSpPr>
        <p:spPr>
          <a:xfrm>
            <a:off x="-4680" y="9360"/>
            <a:ext cx="360" cy="36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4" name="CustomShape 13"/>
          <p:cNvSpPr/>
          <p:nvPr/>
        </p:nvSpPr>
        <p:spPr>
          <a:xfrm>
            <a:off x="9360" y="1801800"/>
            <a:ext cx="123480" cy="126720"/>
          </a:xfrm>
          <a:custGeom>
            <a:avLst/>
            <a:gdLst/>
            <a:ahLst/>
            <a:cxnLst/>
            <a:rect l="l" t="t" r="r" b="b"/>
            <a:pathLst>
              <a:path w="78" h="80">
                <a:moveTo>
                  <a:pt x="6" y="80"/>
                </a:moveTo>
                <a:lnTo>
                  <a:pt x="0" y="71"/>
                </a:lnTo>
                <a:lnTo>
                  <a:pt x="69" y="0"/>
                </a:lnTo>
                <a:lnTo>
                  <a:pt x="78" y="9"/>
                </a:lnTo>
                <a:lnTo>
                  <a:pt x="6" y="80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5" name="CustomShape 14"/>
          <p:cNvSpPr/>
          <p:nvPr/>
        </p:nvSpPr>
        <p:spPr>
          <a:xfrm>
            <a:off x="-9360" y="3549600"/>
            <a:ext cx="147240" cy="480600"/>
          </a:xfrm>
          <a:custGeom>
            <a:avLst/>
            <a:gdLst/>
            <a:ahLst/>
            <a:cxnLst/>
            <a:rect l="l" t="t" r="r" b="b"/>
            <a:pathLst>
              <a:path w="93" h="303">
                <a:moveTo>
                  <a:pt x="93" y="303"/>
                </a:moveTo>
                <a:lnTo>
                  <a:pt x="78" y="303"/>
                </a:lnTo>
                <a:lnTo>
                  <a:pt x="78" y="78"/>
                </a:lnTo>
                <a:lnTo>
                  <a:pt x="0" y="12"/>
                </a:lnTo>
                <a:lnTo>
                  <a:pt x="12" y="0"/>
                </a:lnTo>
                <a:lnTo>
                  <a:pt x="93" y="69"/>
                </a:lnTo>
                <a:lnTo>
                  <a:pt x="93" y="303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6" name="CustomShape 15"/>
          <p:cNvSpPr/>
          <p:nvPr/>
        </p:nvSpPr>
        <p:spPr>
          <a:xfrm>
            <a:off x="128520" y="1382760"/>
            <a:ext cx="142560" cy="475920"/>
          </a:xfrm>
          <a:custGeom>
            <a:avLst/>
            <a:gdLst/>
            <a:ahLst/>
            <a:cxnLst/>
            <a:rect l="l" t="t" r="r" b="b"/>
            <a:pathLst>
              <a:path w="90" h="300">
                <a:moveTo>
                  <a:pt x="90" y="300"/>
                </a:moveTo>
                <a:lnTo>
                  <a:pt x="78" y="300"/>
                </a:lnTo>
                <a:lnTo>
                  <a:pt x="78" y="84"/>
                </a:lnTo>
                <a:lnTo>
                  <a:pt x="0" y="9"/>
                </a:lnTo>
                <a:lnTo>
                  <a:pt x="9" y="0"/>
                </a:lnTo>
                <a:lnTo>
                  <a:pt x="90" y="81"/>
                </a:lnTo>
                <a:lnTo>
                  <a:pt x="90" y="300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7" name="CustomShape 16"/>
          <p:cNvSpPr/>
          <p:nvPr/>
        </p:nvSpPr>
        <p:spPr>
          <a:xfrm>
            <a:off x="204840" y="1849320"/>
            <a:ext cx="114120" cy="107640"/>
          </a:xfrm>
          <a:custGeom>
            <a:avLst/>
            <a:gdLst/>
            <a:ahLst/>
            <a:cxnLst/>
            <a:rect l="l" t="t" r="r" b="b"/>
            <a:pathLst>
              <a:path w="24" h="23">
                <a:moveTo>
                  <a:pt x="12" y="23"/>
                </a:moveTo>
                <a:cubicBezTo>
                  <a:pt x="6" y="23"/>
                  <a:pt x="0" y="18"/>
                  <a:pt x="0" y="12"/>
                </a:cubicBezTo>
                <a:cubicBezTo>
                  <a:pt x="0" y="5"/>
                  <a:pt x="6" y="0"/>
                  <a:pt x="12" y="0"/>
                </a:cubicBezTo>
                <a:cubicBezTo>
                  <a:pt x="18" y="0"/>
                  <a:pt x="24" y="5"/>
                  <a:pt x="24" y="12"/>
                </a:cubicBezTo>
                <a:cubicBezTo>
                  <a:pt x="24" y="18"/>
                  <a:pt x="18" y="23"/>
                  <a:pt x="12" y="23"/>
                </a:cubicBezTo>
                <a:close/>
                <a:moveTo>
                  <a:pt x="12" y="4"/>
                </a:moveTo>
                <a:cubicBezTo>
                  <a:pt x="8" y="4"/>
                  <a:pt x="4" y="8"/>
                  <a:pt x="4" y="12"/>
                </a:cubicBezTo>
                <a:cubicBezTo>
                  <a:pt x="4" y="16"/>
                  <a:pt x="8" y="19"/>
                  <a:pt x="12" y="19"/>
                </a:cubicBezTo>
                <a:cubicBezTo>
                  <a:pt x="16" y="19"/>
                  <a:pt x="20" y="16"/>
                  <a:pt x="20" y="12"/>
                </a:cubicBezTo>
                <a:cubicBezTo>
                  <a:pt x="20" y="8"/>
                  <a:pt x="16" y="4"/>
                  <a:pt x="12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8" name="CustomShape 17"/>
          <p:cNvSpPr/>
          <p:nvPr/>
        </p:nvSpPr>
        <p:spPr>
          <a:xfrm>
            <a:off x="133200" y="4662360"/>
            <a:ext cx="23400" cy="2180880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9" name="CustomShape 18"/>
          <p:cNvSpPr/>
          <p:nvPr/>
        </p:nvSpPr>
        <p:spPr>
          <a:xfrm>
            <a:off x="223920" y="5041800"/>
            <a:ext cx="369360" cy="1801440"/>
          </a:xfrm>
          <a:custGeom>
            <a:avLst/>
            <a:gdLst/>
            <a:ahLst/>
            <a:cxnLst/>
            <a:rect l="l" t="t" r="r" b="b"/>
            <a:pathLst>
              <a:path w="233" h="1135">
                <a:moveTo>
                  <a:pt x="15" y="1135"/>
                </a:moveTo>
                <a:lnTo>
                  <a:pt x="0" y="1135"/>
                </a:lnTo>
                <a:lnTo>
                  <a:pt x="0" y="515"/>
                </a:lnTo>
                <a:lnTo>
                  <a:pt x="0" y="512"/>
                </a:lnTo>
                <a:lnTo>
                  <a:pt x="218" y="0"/>
                </a:lnTo>
                <a:lnTo>
                  <a:pt x="233" y="6"/>
                </a:lnTo>
                <a:lnTo>
                  <a:pt x="15" y="518"/>
                </a:lnTo>
                <a:lnTo>
                  <a:pt x="15" y="1135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0" name="CustomShape 19"/>
          <p:cNvSpPr/>
          <p:nvPr/>
        </p:nvSpPr>
        <p:spPr>
          <a:xfrm>
            <a:off x="52560" y="4481640"/>
            <a:ext cx="190080" cy="19008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8" y="36"/>
                  <a:pt x="36" y="29"/>
                  <a:pt x="36" y="20"/>
                </a:cubicBezTo>
                <a:cubicBezTo>
                  <a:pt x="36" y="11"/>
                  <a:pt x="28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1" name="CustomShape 20"/>
          <p:cNvSpPr/>
          <p:nvPr/>
        </p:nvSpPr>
        <p:spPr>
          <a:xfrm>
            <a:off x="-14400" y="5627520"/>
            <a:ext cx="85320" cy="1215720"/>
          </a:xfrm>
          <a:custGeom>
            <a:avLst/>
            <a:gdLst/>
            <a:ahLst/>
            <a:cxnLst/>
            <a:rect l="l" t="t" r="r" b="b"/>
            <a:pathLst>
              <a:path w="54" h="766">
                <a:moveTo>
                  <a:pt x="54" y="766"/>
                </a:moveTo>
                <a:lnTo>
                  <a:pt x="36" y="766"/>
                </a:lnTo>
                <a:lnTo>
                  <a:pt x="36" y="149"/>
                </a:lnTo>
                <a:lnTo>
                  <a:pt x="0" y="3"/>
                </a:lnTo>
                <a:lnTo>
                  <a:pt x="18" y="0"/>
                </a:lnTo>
                <a:lnTo>
                  <a:pt x="54" y="146"/>
                </a:lnTo>
                <a:lnTo>
                  <a:pt x="54" y="766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2" name="CustomShape 21"/>
          <p:cNvSpPr/>
          <p:nvPr/>
        </p:nvSpPr>
        <p:spPr>
          <a:xfrm>
            <a:off x="527040" y="4867200"/>
            <a:ext cx="190080" cy="18864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3" name="CustomShape 22"/>
          <p:cNvSpPr/>
          <p:nvPr/>
        </p:nvSpPr>
        <p:spPr>
          <a:xfrm>
            <a:off x="309600" y="5423040"/>
            <a:ext cx="374400" cy="1425240"/>
          </a:xfrm>
          <a:custGeom>
            <a:avLst/>
            <a:gdLst/>
            <a:ahLst/>
            <a:cxnLst/>
            <a:rect l="l" t="t" r="r" b="b"/>
            <a:pathLst>
              <a:path w="236" h="898">
                <a:moveTo>
                  <a:pt x="18" y="898"/>
                </a:moveTo>
                <a:lnTo>
                  <a:pt x="0" y="898"/>
                </a:lnTo>
                <a:lnTo>
                  <a:pt x="0" y="515"/>
                </a:lnTo>
                <a:lnTo>
                  <a:pt x="3" y="512"/>
                </a:lnTo>
                <a:lnTo>
                  <a:pt x="221" y="0"/>
                </a:lnTo>
                <a:lnTo>
                  <a:pt x="236" y="6"/>
                </a:lnTo>
                <a:lnTo>
                  <a:pt x="18" y="518"/>
                </a:lnTo>
                <a:lnTo>
                  <a:pt x="18" y="898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4" name="CustomShape 23"/>
          <p:cNvSpPr/>
          <p:nvPr/>
        </p:nvSpPr>
        <p:spPr>
          <a:xfrm>
            <a:off x="569880" y="5945040"/>
            <a:ext cx="151920" cy="912600"/>
          </a:xfrm>
          <a:custGeom>
            <a:avLst/>
            <a:gdLst/>
            <a:ahLst/>
            <a:cxnLst/>
            <a:rect l="l" t="t" r="r" b="b"/>
            <a:pathLst>
              <a:path w="96" h="575">
                <a:moveTo>
                  <a:pt x="15" y="575"/>
                </a:moveTo>
                <a:lnTo>
                  <a:pt x="0" y="569"/>
                </a:lnTo>
                <a:lnTo>
                  <a:pt x="81" y="383"/>
                </a:lnTo>
                <a:lnTo>
                  <a:pt x="81" y="0"/>
                </a:lnTo>
                <a:lnTo>
                  <a:pt x="96" y="0"/>
                </a:lnTo>
                <a:lnTo>
                  <a:pt x="96" y="386"/>
                </a:lnTo>
                <a:lnTo>
                  <a:pt x="15" y="575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5" name="CustomShape 24"/>
          <p:cNvSpPr/>
          <p:nvPr/>
        </p:nvSpPr>
        <p:spPr>
          <a:xfrm>
            <a:off x="612720" y="5246640"/>
            <a:ext cx="190080" cy="19008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2" y="4"/>
                  <a:pt x="4" y="11"/>
                  <a:pt x="4" y="20"/>
                </a:cubicBezTo>
                <a:cubicBezTo>
                  <a:pt x="4" y="29"/>
                  <a:pt x="12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6" name="CustomShape 25"/>
          <p:cNvSpPr/>
          <p:nvPr/>
        </p:nvSpPr>
        <p:spPr>
          <a:xfrm>
            <a:off x="612720" y="5764320"/>
            <a:ext cx="190080" cy="19008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2" y="4"/>
                  <a:pt x="4" y="11"/>
                  <a:pt x="4" y="20"/>
                </a:cubicBezTo>
                <a:cubicBezTo>
                  <a:pt x="4" y="29"/>
                  <a:pt x="12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7" name="CustomShape 26"/>
          <p:cNvSpPr/>
          <p:nvPr/>
        </p:nvSpPr>
        <p:spPr>
          <a:xfrm>
            <a:off x="669960" y="6330960"/>
            <a:ext cx="417240" cy="517320"/>
          </a:xfrm>
          <a:custGeom>
            <a:avLst/>
            <a:gdLst/>
            <a:ahLst/>
            <a:cxnLst/>
            <a:rect l="l" t="t" r="r" b="b"/>
            <a:pathLst>
              <a:path w="263" h="326">
                <a:moveTo>
                  <a:pt x="15" y="326"/>
                </a:moveTo>
                <a:lnTo>
                  <a:pt x="0" y="320"/>
                </a:lnTo>
                <a:lnTo>
                  <a:pt x="45" y="206"/>
                </a:lnTo>
                <a:lnTo>
                  <a:pt x="48" y="206"/>
                </a:lnTo>
                <a:lnTo>
                  <a:pt x="254" y="0"/>
                </a:lnTo>
                <a:lnTo>
                  <a:pt x="263" y="12"/>
                </a:lnTo>
                <a:lnTo>
                  <a:pt x="60" y="215"/>
                </a:lnTo>
                <a:lnTo>
                  <a:pt x="15" y="326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8" name="CustomShape 27"/>
          <p:cNvSpPr/>
          <p:nvPr/>
        </p:nvSpPr>
        <p:spPr>
          <a:xfrm>
            <a:off x="1049400" y="6221520"/>
            <a:ext cx="156960" cy="147240"/>
          </a:xfrm>
          <a:custGeom>
            <a:avLst/>
            <a:gdLst/>
            <a:ahLst/>
            <a:cxnLst/>
            <a:rect l="l" t="t" r="r" b="b"/>
            <a:pathLst>
              <a:path w="33" h="31">
                <a:moveTo>
                  <a:pt x="16" y="31"/>
                </a:moveTo>
                <a:cubicBezTo>
                  <a:pt x="12" y="31"/>
                  <a:pt x="8" y="29"/>
                  <a:pt x="5" y="26"/>
                </a:cubicBezTo>
                <a:cubicBezTo>
                  <a:pt x="2" y="24"/>
                  <a:pt x="0" y="20"/>
                  <a:pt x="0" y="15"/>
                </a:cubicBezTo>
                <a:cubicBezTo>
                  <a:pt x="0" y="11"/>
                  <a:pt x="2" y="7"/>
                  <a:pt x="5" y="4"/>
                </a:cubicBezTo>
                <a:cubicBezTo>
                  <a:pt x="8" y="1"/>
                  <a:pt x="12" y="0"/>
                  <a:pt x="16" y="0"/>
                </a:cubicBezTo>
                <a:cubicBezTo>
                  <a:pt x="20" y="0"/>
                  <a:pt x="24" y="1"/>
                  <a:pt x="27" y="4"/>
                </a:cubicBezTo>
                <a:cubicBezTo>
                  <a:pt x="33" y="10"/>
                  <a:pt x="33" y="20"/>
                  <a:pt x="27" y="26"/>
                </a:cubicBezTo>
                <a:cubicBezTo>
                  <a:pt x="24" y="29"/>
                  <a:pt x="20" y="31"/>
                  <a:pt x="16" y="31"/>
                </a:cubicBezTo>
                <a:close/>
                <a:moveTo>
                  <a:pt x="16" y="4"/>
                </a:moveTo>
                <a:cubicBezTo>
                  <a:pt x="13" y="4"/>
                  <a:pt x="10" y="5"/>
                  <a:pt x="8" y="7"/>
                </a:cubicBezTo>
                <a:cubicBezTo>
                  <a:pt x="6" y="9"/>
                  <a:pt x="4" y="12"/>
                  <a:pt x="4" y="15"/>
                </a:cubicBezTo>
                <a:cubicBezTo>
                  <a:pt x="4" y="19"/>
                  <a:pt x="6" y="21"/>
                  <a:pt x="8" y="24"/>
                </a:cubicBezTo>
                <a:cubicBezTo>
                  <a:pt x="10" y="26"/>
                  <a:pt x="13" y="27"/>
                  <a:pt x="16" y="27"/>
                </a:cubicBezTo>
                <a:cubicBezTo>
                  <a:pt x="19" y="27"/>
                  <a:pt x="22" y="26"/>
                  <a:pt x="24" y="24"/>
                </a:cubicBezTo>
                <a:cubicBezTo>
                  <a:pt x="29" y="19"/>
                  <a:pt x="29" y="12"/>
                  <a:pt x="24" y="7"/>
                </a:cubicBezTo>
                <a:cubicBezTo>
                  <a:pt x="22" y="5"/>
                  <a:pt x="19" y="4"/>
                  <a:pt x="16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9" name="CustomShape 28"/>
          <p:cNvSpPr/>
          <p:nvPr/>
        </p:nvSpPr>
        <p:spPr>
          <a:xfrm>
            <a:off x="8471880" y="0"/>
            <a:ext cx="417240" cy="512280"/>
          </a:xfrm>
          <a:custGeom>
            <a:avLst/>
            <a:gdLst/>
            <a:ahLst/>
            <a:cxnLst/>
            <a:rect l="l" t="t" r="r" b="b"/>
            <a:pathLst>
              <a:path w="263" h="323">
                <a:moveTo>
                  <a:pt x="12" y="323"/>
                </a:moveTo>
                <a:lnTo>
                  <a:pt x="0" y="314"/>
                </a:lnTo>
                <a:lnTo>
                  <a:pt x="203" y="108"/>
                </a:lnTo>
                <a:lnTo>
                  <a:pt x="248" y="0"/>
                </a:lnTo>
                <a:lnTo>
                  <a:pt x="263" y="6"/>
                </a:lnTo>
                <a:lnTo>
                  <a:pt x="218" y="117"/>
                </a:lnTo>
                <a:lnTo>
                  <a:pt x="218" y="117"/>
                </a:lnTo>
                <a:lnTo>
                  <a:pt x="12" y="323"/>
                </a:lnTo>
                <a:close/>
              </a:path>
            </a:pathLst>
          </a:cu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0" name="CustomShape 29"/>
          <p:cNvSpPr/>
          <p:nvPr/>
        </p:nvSpPr>
        <p:spPr>
          <a:xfrm>
            <a:off x="8352720" y="474840"/>
            <a:ext cx="156960" cy="151920"/>
          </a:xfrm>
          <a:custGeom>
            <a:avLst/>
            <a:gdLst/>
            <a:ahLst/>
            <a:cxnLst/>
            <a:rect l="l" t="t" r="r" b="b"/>
            <a:pathLst>
              <a:path w="33" h="32">
                <a:moveTo>
                  <a:pt x="17" y="32"/>
                </a:moveTo>
                <a:cubicBezTo>
                  <a:pt x="13" y="32"/>
                  <a:pt x="9" y="30"/>
                  <a:pt x="6" y="27"/>
                </a:cubicBezTo>
                <a:cubicBezTo>
                  <a:pt x="0" y="21"/>
                  <a:pt x="0" y="11"/>
                  <a:pt x="6" y="5"/>
                </a:cubicBezTo>
                <a:cubicBezTo>
                  <a:pt x="9" y="2"/>
                  <a:pt x="13" y="0"/>
                  <a:pt x="17" y="0"/>
                </a:cubicBezTo>
                <a:cubicBezTo>
                  <a:pt x="21" y="0"/>
                  <a:pt x="25" y="2"/>
                  <a:pt x="28" y="5"/>
                </a:cubicBezTo>
                <a:cubicBezTo>
                  <a:pt x="31" y="8"/>
                  <a:pt x="33" y="12"/>
                  <a:pt x="33" y="16"/>
                </a:cubicBezTo>
                <a:cubicBezTo>
                  <a:pt x="33" y="20"/>
                  <a:pt x="31" y="24"/>
                  <a:pt x="28" y="27"/>
                </a:cubicBezTo>
                <a:cubicBezTo>
                  <a:pt x="25" y="30"/>
                  <a:pt x="21" y="32"/>
                  <a:pt x="17" y="32"/>
                </a:cubicBezTo>
                <a:close/>
                <a:moveTo>
                  <a:pt x="17" y="4"/>
                </a:moveTo>
                <a:cubicBezTo>
                  <a:pt x="14" y="4"/>
                  <a:pt x="11" y="6"/>
                  <a:pt x="9" y="8"/>
                </a:cubicBezTo>
                <a:cubicBezTo>
                  <a:pt x="4" y="12"/>
                  <a:pt x="4" y="20"/>
                  <a:pt x="9" y="24"/>
                </a:cubicBezTo>
                <a:cubicBezTo>
                  <a:pt x="11" y="27"/>
                  <a:pt x="14" y="28"/>
                  <a:pt x="17" y="28"/>
                </a:cubicBezTo>
                <a:cubicBezTo>
                  <a:pt x="20" y="28"/>
                  <a:pt x="23" y="27"/>
                  <a:pt x="26" y="24"/>
                </a:cubicBezTo>
                <a:cubicBezTo>
                  <a:pt x="30" y="20"/>
                  <a:pt x="30" y="12"/>
                  <a:pt x="26" y="8"/>
                </a:cubicBezTo>
                <a:cubicBezTo>
                  <a:pt x="23" y="6"/>
                  <a:pt x="20" y="4"/>
                  <a:pt x="17" y="4"/>
                </a:cubicBezTo>
                <a:close/>
              </a:path>
            </a:pathLst>
          </a:cu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1" name="CustomShape 30"/>
          <p:cNvSpPr/>
          <p:nvPr/>
        </p:nvSpPr>
        <p:spPr>
          <a:xfrm>
            <a:off x="8619480" y="1539720"/>
            <a:ext cx="188640" cy="19008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2" name="CustomShape 31"/>
          <p:cNvSpPr/>
          <p:nvPr/>
        </p:nvSpPr>
        <p:spPr>
          <a:xfrm>
            <a:off x="8519400" y="5694480"/>
            <a:ext cx="298080" cy="1153800"/>
          </a:xfrm>
          <a:custGeom>
            <a:avLst/>
            <a:gdLst/>
            <a:ahLst/>
            <a:cxnLst/>
            <a:rect l="l" t="t" r="r" b="b"/>
            <a:pathLst>
              <a:path w="188" h="727">
                <a:moveTo>
                  <a:pt x="15" y="727"/>
                </a:moveTo>
                <a:lnTo>
                  <a:pt x="0" y="727"/>
                </a:lnTo>
                <a:lnTo>
                  <a:pt x="0" y="407"/>
                </a:lnTo>
                <a:lnTo>
                  <a:pt x="0" y="407"/>
                </a:lnTo>
                <a:lnTo>
                  <a:pt x="176" y="0"/>
                </a:lnTo>
                <a:lnTo>
                  <a:pt x="188" y="6"/>
                </a:lnTo>
                <a:lnTo>
                  <a:pt x="15" y="410"/>
                </a:lnTo>
                <a:lnTo>
                  <a:pt x="15" y="727"/>
                </a:lnTo>
                <a:close/>
              </a:path>
            </a:pathLst>
          </a:cu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3" name="CustomShape 32"/>
          <p:cNvSpPr/>
          <p:nvPr/>
        </p:nvSpPr>
        <p:spPr>
          <a:xfrm>
            <a:off x="8760960" y="5551560"/>
            <a:ext cx="156960" cy="155160"/>
          </a:xfrm>
          <a:custGeom>
            <a:avLst/>
            <a:gdLst/>
            <a:ahLst/>
            <a:cxnLst/>
            <a:rect l="l" t="t" r="r" b="b"/>
            <a:pathLst>
              <a:path w="33" h="33">
                <a:moveTo>
                  <a:pt x="17" y="33"/>
                </a:moveTo>
                <a:cubicBezTo>
                  <a:pt x="8" y="33"/>
                  <a:pt x="0" y="25"/>
                  <a:pt x="0" y="16"/>
                </a:cubicBezTo>
                <a:cubicBezTo>
                  <a:pt x="0" y="7"/>
                  <a:pt x="8" y="0"/>
                  <a:pt x="17" y="0"/>
                </a:cubicBezTo>
                <a:cubicBezTo>
                  <a:pt x="26" y="0"/>
                  <a:pt x="33" y="7"/>
                  <a:pt x="33" y="16"/>
                </a:cubicBezTo>
                <a:cubicBezTo>
                  <a:pt x="33" y="25"/>
                  <a:pt x="26" y="33"/>
                  <a:pt x="17" y="33"/>
                </a:cubicBezTo>
                <a:close/>
                <a:moveTo>
                  <a:pt x="17" y="4"/>
                </a:moveTo>
                <a:cubicBezTo>
                  <a:pt x="10" y="4"/>
                  <a:pt x="4" y="9"/>
                  <a:pt x="4" y="16"/>
                </a:cubicBezTo>
                <a:cubicBezTo>
                  <a:pt x="4" y="23"/>
                  <a:pt x="10" y="29"/>
                  <a:pt x="17" y="29"/>
                </a:cubicBezTo>
                <a:cubicBezTo>
                  <a:pt x="23" y="29"/>
                  <a:pt x="29" y="23"/>
                  <a:pt x="29" y="16"/>
                </a:cubicBezTo>
                <a:cubicBezTo>
                  <a:pt x="29" y="9"/>
                  <a:pt x="23" y="4"/>
                  <a:pt x="17" y="4"/>
                </a:cubicBezTo>
                <a:close/>
              </a:path>
            </a:pathLst>
          </a:cu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4" name="CustomShape 33"/>
          <p:cNvSpPr/>
          <p:nvPr/>
        </p:nvSpPr>
        <p:spPr>
          <a:xfrm>
            <a:off x="8699040" y="4680"/>
            <a:ext cx="304560" cy="1544400"/>
          </a:xfrm>
          <a:custGeom>
            <a:avLst/>
            <a:gdLst/>
            <a:ahLst/>
            <a:cxnLst/>
            <a:rect l="l" t="t" r="r" b="b"/>
            <a:pathLst>
              <a:path w="192" h="973">
                <a:moveTo>
                  <a:pt x="15" y="973"/>
                </a:moveTo>
                <a:lnTo>
                  <a:pt x="0" y="973"/>
                </a:lnTo>
                <a:lnTo>
                  <a:pt x="0" y="790"/>
                </a:lnTo>
                <a:lnTo>
                  <a:pt x="174" y="614"/>
                </a:lnTo>
                <a:lnTo>
                  <a:pt x="174" y="0"/>
                </a:lnTo>
                <a:lnTo>
                  <a:pt x="192" y="0"/>
                </a:lnTo>
                <a:lnTo>
                  <a:pt x="192" y="620"/>
                </a:lnTo>
                <a:lnTo>
                  <a:pt x="15" y="796"/>
                </a:lnTo>
                <a:lnTo>
                  <a:pt x="15" y="973"/>
                </a:lnTo>
                <a:close/>
              </a:path>
            </a:pathLst>
          </a:cu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5" name="CustomShape 34"/>
          <p:cNvSpPr/>
          <p:nvPr/>
        </p:nvSpPr>
        <p:spPr>
          <a:xfrm>
            <a:off x="8624160" y="4867200"/>
            <a:ext cx="188640" cy="18864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6" name="CustomShape 35"/>
          <p:cNvSpPr/>
          <p:nvPr/>
        </p:nvSpPr>
        <p:spPr>
          <a:xfrm>
            <a:off x="8429040" y="5046840"/>
            <a:ext cx="307440" cy="1801440"/>
          </a:xfrm>
          <a:custGeom>
            <a:avLst/>
            <a:gdLst/>
            <a:ahLst/>
            <a:cxnLst/>
            <a:rect l="l" t="t" r="r" b="b"/>
            <a:pathLst>
              <a:path w="194" h="1135">
                <a:moveTo>
                  <a:pt x="18" y="1135"/>
                </a:moveTo>
                <a:lnTo>
                  <a:pt x="0" y="1135"/>
                </a:lnTo>
                <a:lnTo>
                  <a:pt x="0" y="354"/>
                </a:lnTo>
                <a:lnTo>
                  <a:pt x="176" y="177"/>
                </a:lnTo>
                <a:lnTo>
                  <a:pt x="176" y="0"/>
                </a:lnTo>
                <a:lnTo>
                  <a:pt x="194" y="0"/>
                </a:lnTo>
                <a:lnTo>
                  <a:pt x="194" y="183"/>
                </a:lnTo>
                <a:lnTo>
                  <a:pt x="18" y="360"/>
                </a:lnTo>
                <a:lnTo>
                  <a:pt x="18" y="1135"/>
                </a:lnTo>
                <a:close/>
              </a:path>
            </a:pathLst>
          </a:cu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7" name="CustomShape 36"/>
          <p:cNvSpPr/>
          <p:nvPr/>
        </p:nvSpPr>
        <p:spPr>
          <a:xfrm>
            <a:off x="8836920" y="6416640"/>
            <a:ext cx="190080" cy="18864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2" y="4"/>
                  <a:pt x="4" y="11"/>
                  <a:pt x="4" y="20"/>
                </a:cubicBezTo>
                <a:cubicBezTo>
                  <a:pt x="4" y="29"/>
                  <a:pt x="12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8" name="CustomShape 37"/>
          <p:cNvSpPr/>
          <p:nvPr/>
        </p:nvSpPr>
        <p:spPr>
          <a:xfrm>
            <a:off x="8927640" y="6595920"/>
            <a:ext cx="23400" cy="252000"/>
          </a:xfrm>
          <a:prstGeom prst="rect">
            <a:avLst/>
          </a:pr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9" name="PlaceHolder 38"/>
          <p:cNvSpPr>
            <a:spLocks noGrp="1"/>
          </p:cNvSpPr>
          <p:nvPr>
            <p:ph type="dt"/>
          </p:nvPr>
        </p:nvSpPr>
        <p:spPr>
          <a:xfrm>
            <a:off x="5592600" y="5883120"/>
            <a:ext cx="205704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DEFEB2EE-9C5E-4D34-AF60-613387D3EE40}" type="datetime">
              <a:rPr lang="ru-RU" sz="1050" b="0" strike="noStrike" spc="-1">
                <a:solidFill>
                  <a:srgbClr val="FFFFFF"/>
                </a:solidFill>
                <a:latin typeface="Tw Cen MT"/>
              </a:rPr>
              <a:pPr algn="r">
                <a:lnSpc>
                  <a:spcPct val="100000"/>
                </a:lnSpc>
              </a:pPr>
              <a:t>17.04.2023</a:t>
            </a:fld>
            <a:endParaRPr lang="ru-RU" sz="1050" b="0" strike="noStrike" spc="-1">
              <a:latin typeface="Times New Roman"/>
            </a:endParaRPr>
          </a:p>
        </p:txBody>
      </p:sp>
      <p:sp>
        <p:nvSpPr>
          <p:cNvPr id="410" name="PlaceHolder 39"/>
          <p:cNvSpPr>
            <a:spLocks noGrp="1"/>
          </p:cNvSpPr>
          <p:nvPr>
            <p:ph type="ftr"/>
          </p:nvPr>
        </p:nvSpPr>
        <p:spPr>
          <a:xfrm>
            <a:off x="856080" y="5883120"/>
            <a:ext cx="4679280" cy="364680"/>
          </a:xfrm>
          <a:prstGeom prst="rect">
            <a:avLst/>
          </a:prstGeom>
        </p:spPr>
        <p:txBody>
          <a:bodyPr anchor="ctr"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411" name="PlaceHolder 40"/>
          <p:cNvSpPr>
            <a:spLocks noGrp="1"/>
          </p:cNvSpPr>
          <p:nvPr>
            <p:ph type="sldNum"/>
          </p:nvPr>
        </p:nvSpPr>
        <p:spPr>
          <a:xfrm>
            <a:off x="7707240" y="5883120"/>
            <a:ext cx="57780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56ED7422-C8F6-4ED5-8F4D-F2E463AF6D38}" type="slidenum">
              <a:rPr lang="ru-RU" sz="1050" b="0" strike="noStrike" spc="-1">
                <a:solidFill>
                  <a:srgbClr val="FFFFFF"/>
                </a:solidFill>
                <a:latin typeface="Tw Cen MT"/>
              </a:rPr>
              <a:pPr algn="r">
                <a:lnSpc>
                  <a:spcPct val="100000"/>
                </a:lnSpc>
              </a:pPr>
              <a:t>‹#›</a:t>
            </a:fld>
            <a:endParaRPr lang="ru-RU" sz="1050" b="0" strike="noStrike" spc="-1">
              <a:latin typeface="Times New Roman"/>
            </a:endParaRPr>
          </a:p>
        </p:txBody>
      </p:sp>
      <p:sp>
        <p:nvSpPr>
          <p:cNvPr id="412" name="PlaceHolder 4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ru-RU" sz="1800" b="0" strike="noStrike" spc="-1">
                <a:solidFill>
                  <a:srgbClr val="FFFFFF"/>
                </a:solidFill>
                <a:latin typeface="Tw Cen MT"/>
              </a:rPr>
              <a:t>Для правки текста заголовка щёлкните мышью</a:t>
            </a:r>
          </a:p>
        </p:txBody>
      </p:sp>
      <p:sp>
        <p:nvSpPr>
          <p:cNvPr id="413" name="PlaceHolder 4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solidFill>
                  <a:srgbClr val="FFFFFF"/>
                </a:solidFill>
                <a:latin typeface="Tw Cen MT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FFFFFF"/>
                </a:solidFill>
                <a:latin typeface="Tw Cen MT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600" b="0" strike="noStrike" spc="-1">
                <a:solidFill>
                  <a:srgbClr val="FFFFFF"/>
                </a:solidFill>
                <a:latin typeface="Tw Cen MT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600" b="0" strike="noStrike" spc="-1">
                <a:solidFill>
                  <a:srgbClr val="FFFFFF"/>
                </a:solidFill>
                <a:latin typeface="Tw Cen MT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FFFFFF"/>
                </a:solidFill>
                <a:latin typeface="Tw Cen MT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FFFFFF"/>
                </a:solidFill>
                <a:latin typeface="Tw Cen MT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FFFFFF"/>
                </a:solidFill>
                <a:latin typeface="Tw Cen MT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/>
    <p:bodyStyle/>
    <p:otherStyle/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" name="Picture 2"/>
          <p:cNvPicPr/>
          <p:nvPr/>
        </p:nvPicPr>
        <p:blipFill>
          <a:blip r:embed="rId15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  <p:sp>
        <p:nvSpPr>
          <p:cNvPr id="451" name="CustomShape 1"/>
          <p:cNvSpPr/>
          <p:nvPr/>
        </p:nvSpPr>
        <p:spPr>
          <a:xfrm>
            <a:off x="114480" y="4680"/>
            <a:ext cx="23400" cy="2180880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2" name="CustomShape 2"/>
          <p:cNvSpPr/>
          <p:nvPr/>
        </p:nvSpPr>
        <p:spPr>
          <a:xfrm>
            <a:off x="33480" y="2176560"/>
            <a:ext cx="190080" cy="19008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8" y="36"/>
                  <a:pt x="36" y="29"/>
                  <a:pt x="36" y="20"/>
                </a:cubicBezTo>
                <a:cubicBezTo>
                  <a:pt x="36" y="11"/>
                  <a:pt x="28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3" name="CustomShape 3"/>
          <p:cNvSpPr/>
          <p:nvPr/>
        </p:nvSpPr>
        <p:spPr>
          <a:xfrm>
            <a:off x="28440" y="4021200"/>
            <a:ext cx="190080" cy="18864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2" y="4"/>
                  <a:pt x="4" y="11"/>
                  <a:pt x="4" y="20"/>
                </a:cubicBezTo>
                <a:cubicBezTo>
                  <a:pt x="4" y="29"/>
                  <a:pt x="12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4" name="CustomShape 4"/>
          <p:cNvSpPr/>
          <p:nvPr/>
        </p:nvSpPr>
        <p:spPr>
          <a:xfrm>
            <a:off x="200160" y="4680"/>
            <a:ext cx="369360" cy="1810800"/>
          </a:xfrm>
          <a:custGeom>
            <a:avLst/>
            <a:gdLst/>
            <a:ahLst/>
            <a:cxnLst/>
            <a:rect l="l" t="t" r="r" b="b"/>
            <a:pathLst>
              <a:path w="233" h="1141">
                <a:moveTo>
                  <a:pt x="218" y="1141"/>
                </a:moveTo>
                <a:lnTo>
                  <a:pt x="0" y="626"/>
                </a:lnTo>
                <a:lnTo>
                  <a:pt x="0" y="0"/>
                </a:lnTo>
                <a:lnTo>
                  <a:pt x="15" y="0"/>
                </a:lnTo>
                <a:lnTo>
                  <a:pt x="15" y="623"/>
                </a:lnTo>
                <a:lnTo>
                  <a:pt x="233" y="1135"/>
                </a:lnTo>
                <a:lnTo>
                  <a:pt x="218" y="1141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5" name="CustomShape 5"/>
          <p:cNvSpPr/>
          <p:nvPr/>
        </p:nvSpPr>
        <p:spPr>
          <a:xfrm>
            <a:off x="503280" y="1801800"/>
            <a:ext cx="190080" cy="18864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3" y="0"/>
                  <a:pt x="40" y="6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8" y="36"/>
                  <a:pt x="36" y="29"/>
                  <a:pt x="36" y="20"/>
                </a:cubicBezTo>
                <a:cubicBezTo>
                  <a:pt x="36" y="9"/>
                  <a:pt x="31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6" name="CustomShape 6"/>
          <p:cNvSpPr/>
          <p:nvPr/>
        </p:nvSpPr>
        <p:spPr>
          <a:xfrm>
            <a:off x="285840" y="4680"/>
            <a:ext cx="369360" cy="1429920"/>
          </a:xfrm>
          <a:custGeom>
            <a:avLst/>
            <a:gdLst/>
            <a:ahLst/>
            <a:cxnLst/>
            <a:rect l="l" t="t" r="r" b="b"/>
            <a:pathLst>
              <a:path w="233" h="901">
                <a:moveTo>
                  <a:pt x="221" y="901"/>
                </a:moveTo>
                <a:lnTo>
                  <a:pt x="0" y="383"/>
                </a:lnTo>
                <a:lnTo>
                  <a:pt x="0" y="0"/>
                </a:lnTo>
                <a:lnTo>
                  <a:pt x="18" y="0"/>
                </a:lnTo>
                <a:lnTo>
                  <a:pt x="18" y="380"/>
                </a:lnTo>
                <a:lnTo>
                  <a:pt x="233" y="895"/>
                </a:lnTo>
                <a:lnTo>
                  <a:pt x="221" y="901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7" name="CustomShape 7"/>
          <p:cNvSpPr/>
          <p:nvPr/>
        </p:nvSpPr>
        <p:spPr>
          <a:xfrm>
            <a:off x="546120" y="0"/>
            <a:ext cx="151920" cy="912600"/>
          </a:xfrm>
          <a:custGeom>
            <a:avLst/>
            <a:gdLst/>
            <a:ahLst/>
            <a:cxnLst/>
            <a:rect l="l" t="t" r="r" b="b"/>
            <a:pathLst>
              <a:path w="96" h="575">
                <a:moveTo>
                  <a:pt x="96" y="575"/>
                </a:moveTo>
                <a:lnTo>
                  <a:pt x="78" y="575"/>
                </a:lnTo>
                <a:lnTo>
                  <a:pt x="78" y="192"/>
                </a:lnTo>
                <a:lnTo>
                  <a:pt x="0" y="6"/>
                </a:lnTo>
                <a:lnTo>
                  <a:pt x="15" y="0"/>
                </a:lnTo>
                <a:lnTo>
                  <a:pt x="96" y="189"/>
                </a:lnTo>
                <a:lnTo>
                  <a:pt x="96" y="575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8" name="CustomShape 8"/>
          <p:cNvSpPr/>
          <p:nvPr/>
        </p:nvSpPr>
        <p:spPr>
          <a:xfrm>
            <a:off x="588960" y="1420920"/>
            <a:ext cx="190080" cy="19008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3" y="0"/>
                  <a:pt x="40" y="7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9"/>
                  <a:pt x="31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9" name="CustomShape 9"/>
          <p:cNvSpPr/>
          <p:nvPr/>
        </p:nvSpPr>
        <p:spPr>
          <a:xfrm>
            <a:off x="588960" y="903240"/>
            <a:ext cx="190080" cy="19008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0" name="CustomShape 10"/>
          <p:cNvSpPr/>
          <p:nvPr/>
        </p:nvSpPr>
        <p:spPr>
          <a:xfrm>
            <a:off x="641520" y="0"/>
            <a:ext cx="421920" cy="526680"/>
          </a:xfrm>
          <a:custGeom>
            <a:avLst/>
            <a:gdLst/>
            <a:ahLst/>
            <a:cxnLst/>
            <a:rect l="l" t="t" r="r" b="b"/>
            <a:pathLst>
              <a:path w="266" h="332">
                <a:moveTo>
                  <a:pt x="257" y="332"/>
                </a:moveTo>
                <a:lnTo>
                  <a:pt x="48" y="123"/>
                </a:lnTo>
                <a:lnTo>
                  <a:pt x="0" y="6"/>
                </a:lnTo>
                <a:lnTo>
                  <a:pt x="15" y="0"/>
                </a:lnTo>
                <a:lnTo>
                  <a:pt x="63" y="114"/>
                </a:lnTo>
                <a:lnTo>
                  <a:pt x="266" y="320"/>
                </a:lnTo>
                <a:lnTo>
                  <a:pt x="257" y="332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1" name="CustomShape 11"/>
          <p:cNvSpPr/>
          <p:nvPr/>
        </p:nvSpPr>
        <p:spPr>
          <a:xfrm>
            <a:off x="1020600" y="488880"/>
            <a:ext cx="161640" cy="147240"/>
          </a:xfrm>
          <a:custGeom>
            <a:avLst/>
            <a:gdLst/>
            <a:ahLst/>
            <a:cxnLst/>
            <a:rect l="l" t="t" r="r" b="b"/>
            <a:pathLst>
              <a:path w="34" h="31">
                <a:moveTo>
                  <a:pt x="17" y="31"/>
                </a:moveTo>
                <a:cubicBezTo>
                  <a:pt x="13" y="31"/>
                  <a:pt x="9" y="30"/>
                  <a:pt x="6" y="27"/>
                </a:cubicBezTo>
                <a:cubicBezTo>
                  <a:pt x="0" y="20"/>
                  <a:pt x="0" y="10"/>
                  <a:pt x="6" y="4"/>
                </a:cubicBezTo>
                <a:cubicBezTo>
                  <a:pt x="9" y="1"/>
                  <a:pt x="13" y="0"/>
                  <a:pt x="17" y="0"/>
                </a:cubicBezTo>
                <a:cubicBezTo>
                  <a:pt x="21" y="0"/>
                  <a:pt x="25" y="1"/>
                  <a:pt x="28" y="4"/>
                </a:cubicBezTo>
                <a:cubicBezTo>
                  <a:pt x="34" y="10"/>
                  <a:pt x="34" y="20"/>
                  <a:pt x="28" y="27"/>
                </a:cubicBezTo>
                <a:cubicBezTo>
                  <a:pt x="25" y="30"/>
                  <a:pt x="21" y="31"/>
                  <a:pt x="17" y="31"/>
                </a:cubicBezTo>
                <a:close/>
                <a:moveTo>
                  <a:pt x="17" y="4"/>
                </a:moveTo>
                <a:cubicBezTo>
                  <a:pt x="14" y="4"/>
                  <a:pt x="11" y="5"/>
                  <a:pt x="9" y="7"/>
                </a:cubicBezTo>
                <a:cubicBezTo>
                  <a:pt x="4" y="12"/>
                  <a:pt x="4" y="19"/>
                  <a:pt x="9" y="24"/>
                </a:cubicBezTo>
                <a:cubicBezTo>
                  <a:pt x="11" y="26"/>
                  <a:pt x="14" y="27"/>
                  <a:pt x="17" y="27"/>
                </a:cubicBezTo>
                <a:cubicBezTo>
                  <a:pt x="20" y="27"/>
                  <a:pt x="23" y="26"/>
                  <a:pt x="25" y="24"/>
                </a:cubicBezTo>
                <a:cubicBezTo>
                  <a:pt x="30" y="19"/>
                  <a:pt x="30" y="12"/>
                  <a:pt x="25" y="7"/>
                </a:cubicBezTo>
                <a:cubicBezTo>
                  <a:pt x="23" y="5"/>
                  <a:pt x="20" y="4"/>
                  <a:pt x="17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2" name="Line 12"/>
          <p:cNvSpPr/>
          <p:nvPr/>
        </p:nvSpPr>
        <p:spPr>
          <a:xfrm>
            <a:off x="-4680" y="9360"/>
            <a:ext cx="360" cy="36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3" name="CustomShape 13"/>
          <p:cNvSpPr/>
          <p:nvPr/>
        </p:nvSpPr>
        <p:spPr>
          <a:xfrm>
            <a:off x="9360" y="1801800"/>
            <a:ext cx="123480" cy="126720"/>
          </a:xfrm>
          <a:custGeom>
            <a:avLst/>
            <a:gdLst/>
            <a:ahLst/>
            <a:cxnLst/>
            <a:rect l="l" t="t" r="r" b="b"/>
            <a:pathLst>
              <a:path w="78" h="80">
                <a:moveTo>
                  <a:pt x="6" y="80"/>
                </a:moveTo>
                <a:lnTo>
                  <a:pt x="0" y="71"/>
                </a:lnTo>
                <a:lnTo>
                  <a:pt x="69" y="0"/>
                </a:lnTo>
                <a:lnTo>
                  <a:pt x="78" y="9"/>
                </a:lnTo>
                <a:lnTo>
                  <a:pt x="6" y="80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4" name="CustomShape 14"/>
          <p:cNvSpPr/>
          <p:nvPr/>
        </p:nvSpPr>
        <p:spPr>
          <a:xfrm>
            <a:off x="-9360" y="3549600"/>
            <a:ext cx="147240" cy="480600"/>
          </a:xfrm>
          <a:custGeom>
            <a:avLst/>
            <a:gdLst/>
            <a:ahLst/>
            <a:cxnLst/>
            <a:rect l="l" t="t" r="r" b="b"/>
            <a:pathLst>
              <a:path w="93" h="303">
                <a:moveTo>
                  <a:pt x="93" y="303"/>
                </a:moveTo>
                <a:lnTo>
                  <a:pt x="78" y="303"/>
                </a:lnTo>
                <a:lnTo>
                  <a:pt x="78" y="78"/>
                </a:lnTo>
                <a:lnTo>
                  <a:pt x="0" y="12"/>
                </a:lnTo>
                <a:lnTo>
                  <a:pt x="12" y="0"/>
                </a:lnTo>
                <a:lnTo>
                  <a:pt x="93" y="69"/>
                </a:lnTo>
                <a:lnTo>
                  <a:pt x="93" y="303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5" name="CustomShape 15"/>
          <p:cNvSpPr/>
          <p:nvPr/>
        </p:nvSpPr>
        <p:spPr>
          <a:xfrm>
            <a:off x="128520" y="1382760"/>
            <a:ext cx="142560" cy="475920"/>
          </a:xfrm>
          <a:custGeom>
            <a:avLst/>
            <a:gdLst/>
            <a:ahLst/>
            <a:cxnLst/>
            <a:rect l="l" t="t" r="r" b="b"/>
            <a:pathLst>
              <a:path w="90" h="300">
                <a:moveTo>
                  <a:pt x="90" y="300"/>
                </a:moveTo>
                <a:lnTo>
                  <a:pt x="78" y="300"/>
                </a:lnTo>
                <a:lnTo>
                  <a:pt x="78" y="84"/>
                </a:lnTo>
                <a:lnTo>
                  <a:pt x="0" y="9"/>
                </a:lnTo>
                <a:lnTo>
                  <a:pt x="9" y="0"/>
                </a:lnTo>
                <a:lnTo>
                  <a:pt x="90" y="81"/>
                </a:lnTo>
                <a:lnTo>
                  <a:pt x="90" y="300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6" name="CustomShape 16"/>
          <p:cNvSpPr/>
          <p:nvPr/>
        </p:nvSpPr>
        <p:spPr>
          <a:xfrm>
            <a:off x="204840" y="1849320"/>
            <a:ext cx="114120" cy="107640"/>
          </a:xfrm>
          <a:custGeom>
            <a:avLst/>
            <a:gdLst/>
            <a:ahLst/>
            <a:cxnLst/>
            <a:rect l="l" t="t" r="r" b="b"/>
            <a:pathLst>
              <a:path w="24" h="23">
                <a:moveTo>
                  <a:pt x="12" y="23"/>
                </a:moveTo>
                <a:cubicBezTo>
                  <a:pt x="6" y="23"/>
                  <a:pt x="0" y="18"/>
                  <a:pt x="0" y="12"/>
                </a:cubicBezTo>
                <a:cubicBezTo>
                  <a:pt x="0" y="5"/>
                  <a:pt x="6" y="0"/>
                  <a:pt x="12" y="0"/>
                </a:cubicBezTo>
                <a:cubicBezTo>
                  <a:pt x="18" y="0"/>
                  <a:pt x="24" y="5"/>
                  <a:pt x="24" y="12"/>
                </a:cubicBezTo>
                <a:cubicBezTo>
                  <a:pt x="24" y="18"/>
                  <a:pt x="18" y="23"/>
                  <a:pt x="12" y="23"/>
                </a:cubicBezTo>
                <a:close/>
                <a:moveTo>
                  <a:pt x="12" y="4"/>
                </a:moveTo>
                <a:cubicBezTo>
                  <a:pt x="8" y="4"/>
                  <a:pt x="4" y="8"/>
                  <a:pt x="4" y="12"/>
                </a:cubicBezTo>
                <a:cubicBezTo>
                  <a:pt x="4" y="16"/>
                  <a:pt x="8" y="19"/>
                  <a:pt x="12" y="19"/>
                </a:cubicBezTo>
                <a:cubicBezTo>
                  <a:pt x="16" y="19"/>
                  <a:pt x="20" y="16"/>
                  <a:pt x="20" y="12"/>
                </a:cubicBezTo>
                <a:cubicBezTo>
                  <a:pt x="20" y="8"/>
                  <a:pt x="16" y="4"/>
                  <a:pt x="12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7" name="CustomShape 17"/>
          <p:cNvSpPr/>
          <p:nvPr/>
        </p:nvSpPr>
        <p:spPr>
          <a:xfrm>
            <a:off x="133200" y="4662360"/>
            <a:ext cx="23400" cy="2180880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8" name="CustomShape 18"/>
          <p:cNvSpPr/>
          <p:nvPr/>
        </p:nvSpPr>
        <p:spPr>
          <a:xfrm>
            <a:off x="223920" y="5041800"/>
            <a:ext cx="369360" cy="1801440"/>
          </a:xfrm>
          <a:custGeom>
            <a:avLst/>
            <a:gdLst/>
            <a:ahLst/>
            <a:cxnLst/>
            <a:rect l="l" t="t" r="r" b="b"/>
            <a:pathLst>
              <a:path w="233" h="1135">
                <a:moveTo>
                  <a:pt x="15" y="1135"/>
                </a:moveTo>
                <a:lnTo>
                  <a:pt x="0" y="1135"/>
                </a:lnTo>
                <a:lnTo>
                  <a:pt x="0" y="515"/>
                </a:lnTo>
                <a:lnTo>
                  <a:pt x="0" y="512"/>
                </a:lnTo>
                <a:lnTo>
                  <a:pt x="218" y="0"/>
                </a:lnTo>
                <a:lnTo>
                  <a:pt x="233" y="6"/>
                </a:lnTo>
                <a:lnTo>
                  <a:pt x="15" y="518"/>
                </a:lnTo>
                <a:lnTo>
                  <a:pt x="15" y="1135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9" name="CustomShape 19"/>
          <p:cNvSpPr/>
          <p:nvPr/>
        </p:nvSpPr>
        <p:spPr>
          <a:xfrm>
            <a:off x="52560" y="4481640"/>
            <a:ext cx="190080" cy="19008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8" y="36"/>
                  <a:pt x="36" y="29"/>
                  <a:pt x="36" y="20"/>
                </a:cubicBezTo>
                <a:cubicBezTo>
                  <a:pt x="36" y="11"/>
                  <a:pt x="28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0" name="CustomShape 20"/>
          <p:cNvSpPr/>
          <p:nvPr/>
        </p:nvSpPr>
        <p:spPr>
          <a:xfrm>
            <a:off x="-14400" y="5627520"/>
            <a:ext cx="85320" cy="1215720"/>
          </a:xfrm>
          <a:custGeom>
            <a:avLst/>
            <a:gdLst/>
            <a:ahLst/>
            <a:cxnLst/>
            <a:rect l="l" t="t" r="r" b="b"/>
            <a:pathLst>
              <a:path w="54" h="766">
                <a:moveTo>
                  <a:pt x="54" y="766"/>
                </a:moveTo>
                <a:lnTo>
                  <a:pt x="36" y="766"/>
                </a:lnTo>
                <a:lnTo>
                  <a:pt x="36" y="149"/>
                </a:lnTo>
                <a:lnTo>
                  <a:pt x="0" y="3"/>
                </a:lnTo>
                <a:lnTo>
                  <a:pt x="18" y="0"/>
                </a:lnTo>
                <a:lnTo>
                  <a:pt x="54" y="146"/>
                </a:lnTo>
                <a:lnTo>
                  <a:pt x="54" y="766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1" name="CustomShape 21"/>
          <p:cNvSpPr/>
          <p:nvPr/>
        </p:nvSpPr>
        <p:spPr>
          <a:xfrm>
            <a:off x="527040" y="4867200"/>
            <a:ext cx="190080" cy="18864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2" name="CustomShape 22"/>
          <p:cNvSpPr/>
          <p:nvPr/>
        </p:nvSpPr>
        <p:spPr>
          <a:xfrm>
            <a:off x="309600" y="5423040"/>
            <a:ext cx="374400" cy="1425240"/>
          </a:xfrm>
          <a:custGeom>
            <a:avLst/>
            <a:gdLst/>
            <a:ahLst/>
            <a:cxnLst/>
            <a:rect l="l" t="t" r="r" b="b"/>
            <a:pathLst>
              <a:path w="236" h="898">
                <a:moveTo>
                  <a:pt x="18" y="898"/>
                </a:moveTo>
                <a:lnTo>
                  <a:pt x="0" y="898"/>
                </a:lnTo>
                <a:lnTo>
                  <a:pt x="0" y="515"/>
                </a:lnTo>
                <a:lnTo>
                  <a:pt x="3" y="512"/>
                </a:lnTo>
                <a:lnTo>
                  <a:pt x="221" y="0"/>
                </a:lnTo>
                <a:lnTo>
                  <a:pt x="236" y="6"/>
                </a:lnTo>
                <a:lnTo>
                  <a:pt x="18" y="518"/>
                </a:lnTo>
                <a:lnTo>
                  <a:pt x="18" y="898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3" name="CustomShape 23"/>
          <p:cNvSpPr/>
          <p:nvPr/>
        </p:nvSpPr>
        <p:spPr>
          <a:xfrm>
            <a:off x="569880" y="5945040"/>
            <a:ext cx="151920" cy="912600"/>
          </a:xfrm>
          <a:custGeom>
            <a:avLst/>
            <a:gdLst/>
            <a:ahLst/>
            <a:cxnLst/>
            <a:rect l="l" t="t" r="r" b="b"/>
            <a:pathLst>
              <a:path w="96" h="575">
                <a:moveTo>
                  <a:pt x="15" y="575"/>
                </a:moveTo>
                <a:lnTo>
                  <a:pt x="0" y="569"/>
                </a:lnTo>
                <a:lnTo>
                  <a:pt x="81" y="383"/>
                </a:lnTo>
                <a:lnTo>
                  <a:pt x="81" y="0"/>
                </a:lnTo>
                <a:lnTo>
                  <a:pt x="96" y="0"/>
                </a:lnTo>
                <a:lnTo>
                  <a:pt x="96" y="386"/>
                </a:lnTo>
                <a:lnTo>
                  <a:pt x="15" y="575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4" name="CustomShape 24"/>
          <p:cNvSpPr/>
          <p:nvPr/>
        </p:nvSpPr>
        <p:spPr>
          <a:xfrm>
            <a:off x="612720" y="5246640"/>
            <a:ext cx="190080" cy="19008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2" y="4"/>
                  <a:pt x="4" y="11"/>
                  <a:pt x="4" y="20"/>
                </a:cubicBezTo>
                <a:cubicBezTo>
                  <a:pt x="4" y="29"/>
                  <a:pt x="12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5" name="CustomShape 25"/>
          <p:cNvSpPr/>
          <p:nvPr/>
        </p:nvSpPr>
        <p:spPr>
          <a:xfrm>
            <a:off x="612720" y="5764320"/>
            <a:ext cx="190080" cy="19008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2" y="4"/>
                  <a:pt x="4" y="11"/>
                  <a:pt x="4" y="20"/>
                </a:cubicBezTo>
                <a:cubicBezTo>
                  <a:pt x="4" y="29"/>
                  <a:pt x="12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6" name="CustomShape 26"/>
          <p:cNvSpPr/>
          <p:nvPr/>
        </p:nvSpPr>
        <p:spPr>
          <a:xfrm>
            <a:off x="669960" y="6330960"/>
            <a:ext cx="417240" cy="517320"/>
          </a:xfrm>
          <a:custGeom>
            <a:avLst/>
            <a:gdLst/>
            <a:ahLst/>
            <a:cxnLst/>
            <a:rect l="l" t="t" r="r" b="b"/>
            <a:pathLst>
              <a:path w="263" h="326">
                <a:moveTo>
                  <a:pt x="15" y="326"/>
                </a:moveTo>
                <a:lnTo>
                  <a:pt x="0" y="320"/>
                </a:lnTo>
                <a:lnTo>
                  <a:pt x="45" y="206"/>
                </a:lnTo>
                <a:lnTo>
                  <a:pt x="48" y="206"/>
                </a:lnTo>
                <a:lnTo>
                  <a:pt x="254" y="0"/>
                </a:lnTo>
                <a:lnTo>
                  <a:pt x="263" y="12"/>
                </a:lnTo>
                <a:lnTo>
                  <a:pt x="60" y="215"/>
                </a:lnTo>
                <a:lnTo>
                  <a:pt x="15" y="326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7" name="CustomShape 27"/>
          <p:cNvSpPr/>
          <p:nvPr/>
        </p:nvSpPr>
        <p:spPr>
          <a:xfrm>
            <a:off x="1049400" y="6221520"/>
            <a:ext cx="156960" cy="147240"/>
          </a:xfrm>
          <a:custGeom>
            <a:avLst/>
            <a:gdLst/>
            <a:ahLst/>
            <a:cxnLst/>
            <a:rect l="l" t="t" r="r" b="b"/>
            <a:pathLst>
              <a:path w="33" h="31">
                <a:moveTo>
                  <a:pt x="16" y="31"/>
                </a:moveTo>
                <a:cubicBezTo>
                  <a:pt x="12" y="31"/>
                  <a:pt x="8" y="29"/>
                  <a:pt x="5" y="26"/>
                </a:cubicBezTo>
                <a:cubicBezTo>
                  <a:pt x="2" y="24"/>
                  <a:pt x="0" y="20"/>
                  <a:pt x="0" y="15"/>
                </a:cubicBezTo>
                <a:cubicBezTo>
                  <a:pt x="0" y="11"/>
                  <a:pt x="2" y="7"/>
                  <a:pt x="5" y="4"/>
                </a:cubicBezTo>
                <a:cubicBezTo>
                  <a:pt x="8" y="1"/>
                  <a:pt x="12" y="0"/>
                  <a:pt x="16" y="0"/>
                </a:cubicBezTo>
                <a:cubicBezTo>
                  <a:pt x="20" y="0"/>
                  <a:pt x="24" y="1"/>
                  <a:pt x="27" y="4"/>
                </a:cubicBezTo>
                <a:cubicBezTo>
                  <a:pt x="33" y="10"/>
                  <a:pt x="33" y="20"/>
                  <a:pt x="27" y="26"/>
                </a:cubicBezTo>
                <a:cubicBezTo>
                  <a:pt x="24" y="29"/>
                  <a:pt x="20" y="31"/>
                  <a:pt x="16" y="31"/>
                </a:cubicBezTo>
                <a:close/>
                <a:moveTo>
                  <a:pt x="16" y="4"/>
                </a:moveTo>
                <a:cubicBezTo>
                  <a:pt x="13" y="4"/>
                  <a:pt x="10" y="5"/>
                  <a:pt x="8" y="7"/>
                </a:cubicBezTo>
                <a:cubicBezTo>
                  <a:pt x="6" y="9"/>
                  <a:pt x="4" y="12"/>
                  <a:pt x="4" y="15"/>
                </a:cubicBezTo>
                <a:cubicBezTo>
                  <a:pt x="4" y="19"/>
                  <a:pt x="6" y="21"/>
                  <a:pt x="8" y="24"/>
                </a:cubicBezTo>
                <a:cubicBezTo>
                  <a:pt x="10" y="26"/>
                  <a:pt x="13" y="27"/>
                  <a:pt x="16" y="27"/>
                </a:cubicBezTo>
                <a:cubicBezTo>
                  <a:pt x="19" y="27"/>
                  <a:pt x="22" y="26"/>
                  <a:pt x="24" y="24"/>
                </a:cubicBezTo>
                <a:cubicBezTo>
                  <a:pt x="29" y="19"/>
                  <a:pt x="29" y="12"/>
                  <a:pt x="24" y="7"/>
                </a:cubicBezTo>
                <a:cubicBezTo>
                  <a:pt x="22" y="5"/>
                  <a:pt x="19" y="4"/>
                  <a:pt x="16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8" name="CustomShape 28"/>
          <p:cNvSpPr/>
          <p:nvPr/>
        </p:nvSpPr>
        <p:spPr>
          <a:xfrm>
            <a:off x="8471880" y="0"/>
            <a:ext cx="417240" cy="512280"/>
          </a:xfrm>
          <a:custGeom>
            <a:avLst/>
            <a:gdLst/>
            <a:ahLst/>
            <a:cxnLst/>
            <a:rect l="l" t="t" r="r" b="b"/>
            <a:pathLst>
              <a:path w="263" h="323">
                <a:moveTo>
                  <a:pt x="12" y="323"/>
                </a:moveTo>
                <a:lnTo>
                  <a:pt x="0" y="314"/>
                </a:lnTo>
                <a:lnTo>
                  <a:pt x="203" y="108"/>
                </a:lnTo>
                <a:lnTo>
                  <a:pt x="248" y="0"/>
                </a:lnTo>
                <a:lnTo>
                  <a:pt x="263" y="6"/>
                </a:lnTo>
                <a:lnTo>
                  <a:pt x="218" y="117"/>
                </a:lnTo>
                <a:lnTo>
                  <a:pt x="218" y="117"/>
                </a:lnTo>
                <a:lnTo>
                  <a:pt x="12" y="323"/>
                </a:lnTo>
                <a:close/>
              </a:path>
            </a:pathLst>
          </a:cu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9" name="CustomShape 29"/>
          <p:cNvSpPr/>
          <p:nvPr/>
        </p:nvSpPr>
        <p:spPr>
          <a:xfrm>
            <a:off x="8352720" y="474840"/>
            <a:ext cx="156960" cy="151920"/>
          </a:xfrm>
          <a:custGeom>
            <a:avLst/>
            <a:gdLst/>
            <a:ahLst/>
            <a:cxnLst/>
            <a:rect l="l" t="t" r="r" b="b"/>
            <a:pathLst>
              <a:path w="33" h="32">
                <a:moveTo>
                  <a:pt x="17" y="32"/>
                </a:moveTo>
                <a:cubicBezTo>
                  <a:pt x="13" y="32"/>
                  <a:pt x="9" y="30"/>
                  <a:pt x="6" y="27"/>
                </a:cubicBezTo>
                <a:cubicBezTo>
                  <a:pt x="0" y="21"/>
                  <a:pt x="0" y="11"/>
                  <a:pt x="6" y="5"/>
                </a:cubicBezTo>
                <a:cubicBezTo>
                  <a:pt x="9" y="2"/>
                  <a:pt x="13" y="0"/>
                  <a:pt x="17" y="0"/>
                </a:cubicBezTo>
                <a:cubicBezTo>
                  <a:pt x="21" y="0"/>
                  <a:pt x="25" y="2"/>
                  <a:pt x="28" y="5"/>
                </a:cubicBezTo>
                <a:cubicBezTo>
                  <a:pt x="31" y="8"/>
                  <a:pt x="33" y="12"/>
                  <a:pt x="33" y="16"/>
                </a:cubicBezTo>
                <a:cubicBezTo>
                  <a:pt x="33" y="20"/>
                  <a:pt x="31" y="24"/>
                  <a:pt x="28" y="27"/>
                </a:cubicBezTo>
                <a:cubicBezTo>
                  <a:pt x="25" y="30"/>
                  <a:pt x="21" y="32"/>
                  <a:pt x="17" y="32"/>
                </a:cubicBezTo>
                <a:close/>
                <a:moveTo>
                  <a:pt x="17" y="4"/>
                </a:moveTo>
                <a:cubicBezTo>
                  <a:pt x="14" y="4"/>
                  <a:pt x="11" y="6"/>
                  <a:pt x="9" y="8"/>
                </a:cubicBezTo>
                <a:cubicBezTo>
                  <a:pt x="4" y="12"/>
                  <a:pt x="4" y="20"/>
                  <a:pt x="9" y="24"/>
                </a:cubicBezTo>
                <a:cubicBezTo>
                  <a:pt x="11" y="27"/>
                  <a:pt x="14" y="28"/>
                  <a:pt x="17" y="28"/>
                </a:cubicBezTo>
                <a:cubicBezTo>
                  <a:pt x="20" y="28"/>
                  <a:pt x="23" y="27"/>
                  <a:pt x="26" y="24"/>
                </a:cubicBezTo>
                <a:cubicBezTo>
                  <a:pt x="30" y="20"/>
                  <a:pt x="30" y="12"/>
                  <a:pt x="26" y="8"/>
                </a:cubicBezTo>
                <a:cubicBezTo>
                  <a:pt x="23" y="6"/>
                  <a:pt x="20" y="4"/>
                  <a:pt x="17" y="4"/>
                </a:cubicBezTo>
                <a:close/>
              </a:path>
            </a:pathLst>
          </a:cu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0" name="CustomShape 30"/>
          <p:cNvSpPr/>
          <p:nvPr/>
        </p:nvSpPr>
        <p:spPr>
          <a:xfrm>
            <a:off x="8619480" y="1539720"/>
            <a:ext cx="188640" cy="19008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1" name="CustomShape 31"/>
          <p:cNvSpPr/>
          <p:nvPr/>
        </p:nvSpPr>
        <p:spPr>
          <a:xfrm>
            <a:off x="8519400" y="5694480"/>
            <a:ext cx="298080" cy="1153800"/>
          </a:xfrm>
          <a:custGeom>
            <a:avLst/>
            <a:gdLst/>
            <a:ahLst/>
            <a:cxnLst/>
            <a:rect l="l" t="t" r="r" b="b"/>
            <a:pathLst>
              <a:path w="188" h="727">
                <a:moveTo>
                  <a:pt x="15" y="727"/>
                </a:moveTo>
                <a:lnTo>
                  <a:pt x="0" y="727"/>
                </a:lnTo>
                <a:lnTo>
                  <a:pt x="0" y="407"/>
                </a:lnTo>
                <a:lnTo>
                  <a:pt x="0" y="407"/>
                </a:lnTo>
                <a:lnTo>
                  <a:pt x="176" y="0"/>
                </a:lnTo>
                <a:lnTo>
                  <a:pt x="188" y="6"/>
                </a:lnTo>
                <a:lnTo>
                  <a:pt x="15" y="410"/>
                </a:lnTo>
                <a:lnTo>
                  <a:pt x="15" y="727"/>
                </a:lnTo>
                <a:close/>
              </a:path>
            </a:pathLst>
          </a:cu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2" name="CustomShape 32"/>
          <p:cNvSpPr/>
          <p:nvPr/>
        </p:nvSpPr>
        <p:spPr>
          <a:xfrm>
            <a:off x="8760960" y="5551560"/>
            <a:ext cx="156960" cy="155160"/>
          </a:xfrm>
          <a:custGeom>
            <a:avLst/>
            <a:gdLst/>
            <a:ahLst/>
            <a:cxnLst/>
            <a:rect l="l" t="t" r="r" b="b"/>
            <a:pathLst>
              <a:path w="33" h="33">
                <a:moveTo>
                  <a:pt x="17" y="33"/>
                </a:moveTo>
                <a:cubicBezTo>
                  <a:pt x="8" y="33"/>
                  <a:pt x="0" y="25"/>
                  <a:pt x="0" y="16"/>
                </a:cubicBezTo>
                <a:cubicBezTo>
                  <a:pt x="0" y="7"/>
                  <a:pt x="8" y="0"/>
                  <a:pt x="17" y="0"/>
                </a:cubicBezTo>
                <a:cubicBezTo>
                  <a:pt x="26" y="0"/>
                  <a:pt x="33" y="7"/>
                  <a:pt x="33" y="16"/>
                </a:cubicBezTo>
                <a:cubicBezTo>
                  <a:pt x="33" y="25"/>
                  <a:pt x="26" y="33"/>
                  <a:pt x="17" y="33"/>
                </a:cubicBezTo>
                <a:close/>
                <a:moveTo>
                  <a:pt x="17" y="4"/>
                </a:moveTo>
                <a:cubicBezTo>
                  <a:pt x="10" y="4"/>
                  <a:pt x="4" y="9"/>
                  <a:pt x="4" y="16"/>
                </a:cubicBezTo>
                <a:cubicBezTo>
                  <a:pt x="4" y="23"/>
                  <a:pt x="10" y="29"/>
                  <a:pt x="17" y="29"/>
                </a:cubicBezTo>
                <a:cubicBezTo>
                  <a:pt x="23" y="29"/>
                  <a:pt x="29" y="23"/>
                  <a:pt x="29" y="16"/>
                </a:cubicBezTo>
                <a:cubicBezTo>
                  <a:pt x="29" y="9"/>
                  <a:pt x="23" y="4"/>
                  <a:pt x="17" y="4"/>
                </a:cubicBezTo>
                <a:close/>
              </a:path>
            </a:pathLst>
          </a:cu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3" name="CustomShape 33"/>
          <p:cNvSpPr/>
          <p:nvPr/>
        </p:nvSpPr>
        <p:spPr>
          <a:xfrm>
            <a:off x="8699040" y="4680"/>
            <a:ext cx="304560" cy="1544400"/>
          </a:xfrm>
          <a:custGeom>
            <a:avLst/>
            <a:gdLst/>
            <a:ahLst/>
            <a:cxnLst/>
            <a:rect l="l" t="t" r="r" b="b"/>
            <a:pathLst>
              <a:path w="192" h="973">
                <a:moveTo>
                  <a:pt x="15" y="973"/>
                </a:moveTo>
                <a:lnTo>
                  <a:pt x="0" y="973"/>
                </a:lnTo>
                <a:lnTo>
                  <a:pt x="0" y="790"/>
                </a:lnTo>
                <a:lnTo>
                  <a:pt x="174" y="614"/>
                </a:lnTo>
                <a:lnTo>
                  <a:pt x="174" y="0"/>
                </a:lnTo>
                <a:lnTo>
                  <a:pt x="192" y="0"/>
                </a:lnTo>
                <a:lnTo>
                  <a:pt x="192" y="620"/>
                </a:lnTo>
                <a:lnTo>
                  <a:pt x="15" y="796"/>
                </a:lnTo>
                <a:lnTo>
                  <a:pt x="15" y="973"/>
                </a:lnTo>
                <a:close/>
              </a:path>
            </a:pathLst>
          </a:cu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4" name="CustomShape 34"/>
          <p:cNvSpPr/>
          <p:nvPr/>
        </p:nvSpPr>
        <p:spPr>
          <a:xfrm>
            <a:off x="8624160" y="4867200"/>
            <a:ext cx="188640" cy="18864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5" name="CustomShape 35"/>
          <p:cNvSpPr/>
          <p:nvPr/>
        </p:nvSpPr>
        <p:spPr>
          <a:xfrm>
            <a:off x="8429040" y="5046840"/>
            <a:ext cx="307440" cy="1801440"/>
          </a:xfrm>
          <a:custGeom>
            <a:avLst/>
            <a:gdLst/>
            <a:ahLst/>
            <a:cxnLst/>
            <a:rect l="l" t="t" r="r" b="b"/>
            <a:pathLst>
              <a:path w="194" h="1135">
                <a:moveTo>
                  <a:pt x="18" y="1135"/>
                </a:moveTo>
                <a:lnTo>
                  <a:pt x="0" y="1135"/>
                </a:lnTo>
                <a:lnTo>
                  <a:pt x="0" y="354"/>
                </a:lnTo>
                <a:lnTo>
                  <a:pt x="176" y="177"/>
                </a:lnTo>
                <a:lnTo>
                  <a:pt x="176" y="0"/>
                </a:lnTo>
                <a:lnTo>
                  <a:pt x="194" y="0"/>
                </a:lnTo>
                <a:lnTo>
                  <a:pt x="194" y="183"/>
                </a:lnTo>
                <a:lnTo>
                  <a:pt x="18" y="360"/>
                </a:lnTo>
                <a:lnTo>
                  <a:pt x="18" y="1135"/>
                </a:lnTo>
                <a:close/>
              </a:path>
            </a:pathLst>
          </a:cu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6" name="CustomShape 36"/>
          <p:cNvSpPr/>
          <p:nvPr/>
        </p:nvSpPr>
        <p:spPr>
          <a:xfrm>
            <a:off x="8836920" y="6416640"/>
            <a:ext cx="190080" cy="18864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2" y="4"/>
                  <a:pt x="4" y="11"/>
                  <a:pt x="4" y="20"/>
                </a:cubicBezTo>
                <a:cubicBezTo>
                  <a:pt x="4" y="29"/>
                  <a:pt x="12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7" name="CustomShape 37"/>
          <p:cNvSpPr/>
          <p:nvPr/>
        </p:nvSpPr>
        <p:spPr>
          <a:xfrm>
            <a:off x="8927640" y="6595920"/>
            <a:ext cx="23400" cy="252000"/>
          </a:xfrm>
          <a:prstGeom prst="rect">
            <a:avLst/>
          </a:pr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8" name="PlaceHolder 38"/>
          <p:cNvSpPr>
            <a:spLocks noGrp="1"/>
          </p:cNvSpPr>
          <p:nvPr>
            <p:ph type="dt"/>
          </p:nvPr>
        </p:nvSpPr>
        <p:spPr>
          <a:xfrm>
            <a:off x="5592600" y="5883120"/>
            <a:ext cx="205704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1AA1BB96-5788-46AB-9CAD-7D6481E005AC}" type="datetime">
              <a:rPr lang="ru-RU" sz="1050" b="0" strike="noStrike" spc="-1">
                <a:solidFill>
                  <a:srgbClr val="FFFFFF"/>
                </a:solidFill>
                <a:latin typeface="Tw Cen MT"/>
              </a:rPr>
              <a:pPr algn="r">
                <a:lnSpc>
                  <a:spcPct val="100000"/>
                </a:lnSpc>
              </a:pPr>
              <a:t>17.04.2023</a:t>
            </a:fld>
            <a:endParaRPr lang="ru-RU" sz="1050" b="0" strike="noStrike" spc="-1">
              <a:latin typeface="Times New Roman"/>
            </a:endParaRPr>
          </a:p>
        </p:txBody>
      </p:sp>
      <p:sp>
        <p:nvSpPr>
          <p:cNvPr id="489" name="PlaceHolder 39"/>
          <p:cNvSpPr>
            <a:spLocks noGrp="1"/>
          </p:cNvSpPr>
          <p:nvPr>
            <p:ph type="ftr"/>
          </p:nvPr>
        </p:nvSpPr>
        <p:spPr>
          <a:xfrm>
            <a:off x="856080" y="5883120"/>
            <a:ext cx="4679280" cy="364680"/>
          </a:xfrm>
          <a:prstGeom prst="rect">
            <a:avLst/>
          </a:prstGeom>
        </p:spPr>
        <p:txBody>
          <a:bodyPr anchor="ctr"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490" name="PlaceHolder 40"/>
          <p:cNvSpPr>
            <a:spLocks noGrp="1"/>
          </p:cNvSpPr>
          <p:nvPr>
            <p:ph type="sldNum"/>
          </p:nvPr>
        </p:nvSpPr>
        <p:spPr>
          <a:xfrm>
            <a:off x="7707240" y="5883120"/>
            <a:ext cx="57780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E226A920-9AF1-4189-848F-148C64CEF359}" type="slidenum">
              <a:rPr lang="ru-RU" sz="1050" b="0" strike="noStrike" spc="-1">
                <a:solidFill>
                  <a:srgbClr val="FFFFFF"/>
                </a:solidFill>
                <a:latin typeface="Tw Cen MT"/>
              </a:rPr>
              <a:pPr algn="r">
                <a:lnSpc>
                  <a:spcPct val="100000"/>
                </a:lnSpc>
              </a:pPr>
              <a:t>‹#›</a:t>
            </a:fld>
            <a:endParaRPr lang="ru-RU" sz="1050" b="0" strike="noStrike" spc="-1">
              <a:latin typeface="Times New Roman"/>
            </a:endParaRPr>
          </a:p>
        </p:txBody>
      </p:sp>
      <p:sp>
        <p:nvSpPr>
          <p:cNvPr id="491" name="PlaceHolder 4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ru-RU" sz="1800" b="0" strike="noStrike" spc="-1">
                <a:solidFill>
                  <a:srgbClr val="FFFFFF"/>
                </a:solidFill>
                <a:latin typeface="Tw Cen MT"/>
              </a:rPr>
              <a:t>Для правки текста заголовка щёлкните мышью</a:t>
            </a:r>
          </a:p>
        </p:txBody>
      </p:sp>
      <p:sp>
        <p:nvSpPr>
          <p:cNvPr id="492" name="PlaceHolder 4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solidFill>
                  <a:srgbClr val="FFFFFF"/>
                </a:solidFill>
                <a:latin typeface="Tw Cen MT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FFFFFF"/>
                </a:solidFill>
                <a:latin typeface="Tw Cen MT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600" b="0" strike="noStrike" spc="-1">
                <a:solidFill>
                  <a:srgbClr val="FFFFFF"/>
                </a:solidFill>
                <a:latin typeface="Tw Cen MT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600" b="0" strike="noStrike" spc="-1">
                <a:solidFill>
                  <a:srgbClr val="FFFFFF"/>
                </a:solidFill>
                <a:latin typeface="Tw Cen MT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FFFFFF"/>
                </a:solidFill>
                <a:latin typeface="Tw Cen MT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FFFFFF"/>
                </a:solidFill>
                <a:latin typeface="Tw Cen MT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FFFFFF"/>
                </a:solidFill>
                <a:latin typeface="Tw Cen MT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/>
    <p:bodyStyle/>
    <p:otherStyle/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9" name="Picture 2"/>
          <p:cNvPicPr/>
          <p:nvPr/>
        </p:nvPicPr>
        <p:blipFill>
          <a:blip r:embed="rId15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  <p:sp>
        <p:nvSpPr>
          <p:cNvPr id="530" name="CustomShape 1"/>
          <p:cNvSpPr/>
          <p:nvPr/>
        </p:nvSpPr>
        <p:spPr>
          <a:xfrm>
            <a:off x="114480" y="4680"/>
            <a:ext cx="23400" cy="2180880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31" name="CustomShape 2"/>
          <p:cNvSpPr/>
          <p:nvPr/>
        </p:nvSpPr>
        <p:spPr>
          <a:xfrm>
            <a:off x="33480" y="2176560"/>
            <a:ext cx="190080" cy="19008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8" y="36"/>
                  <a:pt x="36" y="29"/>
                  <a:pt x="36" y="20"/>
                </a:cubicBezTo>
                <a:cubicBezTo>
                  <a:pt x="36" y="11"/>
                  <a:pt x="28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32" name="CustomShape 3"/>
          <p:cNvSpPr/>
          <p:nvPr/>
        </p:nvSpPr>
        <p:spPr>
          <a:xfrm>
            <a:off x="28440" y="4021200"/>
            <a:ext cx="190080" cy="18864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2" y="4"/>
                  <a:pt x="4" y="11"/>
                  <a:pt x="4" y="20"/>
                </a:cubicBezTo>
                <a:cubicBezTo>
                  <a:pt x="4" y="29"/>
                  <a:pt x="12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33" name="CustomShape 4"/>
          <p:cNvSpPr/>
          <p:nvPr/>
        </p:nvSpPr>
        <p:spPr>
          <a:xfrm>
            <a:off x="200160" y="4680"/>
            <a:ext cx="369360" cy="1810800"/>
          </a:xfrm>
          <a:custGeom>
            <a:avLst/>
            <a:gdLst/>
            <a:ahLst/>
            <a:cxnLst/>
            <a:rect l="l" t="t" r="r" b="b"/>
            <a:pathLst>
              <a:path w="233" h="1141">
                <a:moveTo>
                  <a:pt x="218" y="1141"/>
                </a:moveTo>
                <a:lnTo>
                  <a:pt x="0" y="626"/>
                </a:lnTo>
                <a:lnTo>
                  <a:pt x="0" y="0"/>
                </a:lnTo>
                <a:lnTo>
                  <a:pt x="15" y="0"/>
                </a:lnTo>
                <a:lnTo>
                  <a:pt x="15" y="623"/>
                </a:lnTo>
                <a:lnTo>
                  <a:pt x="233" y="1135"/>
                </a:lnTo>
                <a:lnTo>
                  <a:pt x="218" y="1141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34" name="CustomShape 5"/>
          <p:cNvSpPr/>
          <p:nvPr/>
        </p:nvSpPr>
        <p:spPr>
          <a:xfrm>
            <a:off x="503280" y="1801800"/>
            <a:ext cx="190080" cy="18864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3" y="0"/>
                  <a:pt x="40" y="6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8" y="36"/>
                  <a:pt x="36" y="29"/>
                  <a:pt x="36" y="20"/>
                </a:cubicBezTo>
                <a:cubicBezTo>
                  <a:pt x="36" y="9"/>
                  <a:pt x="31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35" name="CustomShape 6"/>
          <p:cNvSpPr/>
          <p:nvPr/>
        </p:nvSpPr>
        <p:spPr>
          <a:xfrm>
            <a:off x="285840" y="4680"/>
            <a:ext cx="369360" cy="1429920"/>
          </a:xfrm>
          <a:custGeom>
            <a:avLst/>
            <a:gdLst/>
            <a:ahLst/>
            <a:cxnLst/>
            <a:rect l="l" t="t" r="r" b="b"/>
            <a:pathLst>
              <a:path w="233" h="901">
                <a:moveTo>
                  <a:pt x="221" y="901"/>
                </a:moveTo>
                <a:lnTo>
                  <a:pt x="0" y="383"/>
                </a:lnTo>
                <a:lnTo>
                  <a:pt x="0" y="0"/>
                </a:lnTo>
                <a:lnTo>
                  <a:pt x="18" y="0"/>
                </a:lnTo>
                <a:lnTo>
                  <a:pt x="18" y="380"/>
                </a:lnTo>
                <a:lnTo>
                  <a:pt x="233" y="895"/>
                </a:lnTo>
                <a:lnTo>
                  <a:pt x="221" y="901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36" name="CustomShape 7"/>
          <p:cNvSpPr/>
          <p:nvPr/>
        </p:nvSpPr>
        <p:spPr>
          <a:xfrm>
            <a:off x="546120" y="0"/>
            <a:ext cx="151920" cy="912600"/>
          </a:xfrm>
          <a:custGeom>
            <a:avLst/>
            <a:gdLst/>
            <a:ahLst/>
            <a:cxnLst/>
            <a:rect l="l" t="t" r="r" b="b"/>
            <a:pathLst>
              <a:path w="96" h="575">
                <a:moveTo>
                  <a:pt x="96" y="575"/>
                </a:moveTo>
                <a:lnTo>
                  <a:pt x="78" y="575"/>
                </a:lnTo>
                <a:lnTo>
                  <a:pt x="78" y="192"/>
                </a:lnTo>
                <a:lnTo>
                  <a:pt x="0" y="6"/>
                </a:lnTo>
                <a:lnTo>
                  <a:pt x="15" y="0"/>
                </a:lnTo>
                <a:lnTo>
                  <a:pt x="96" y="189"/>
                </a:lnTo>
                <a:lnTo>
                  <a:pt x="96" y="575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37" name="CustomShape 8"/>
          <p:cNvSpPr/>
          <p:nvPr/>
        </p:nvSpPr>
        <p:spPr>
          <a:xfrm>
            <a:off x="588960" y="1420920"/>
            <a:ext cx="190080" cy="19008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3" y="0"/>
                  <a:pt x="40" y="7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9"/>
                  <a:pt x="31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38" name="CustomShape 9"/>
          <p:cNvSpPr/>
          <p:nvPr/>
        </p:nvSpPr>
        <p:spPr>
          <a:xfrm>
            <a:off x="588960" y="903240"/>
            <a:ext cx="190080" cy="19008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39" name="CustomShape 10"/>
          <p:cNvSpPr/>
          <p:nvPr/>
        </p:nvSpPr>
        <p:spPr>
          <a:xfrm>
            <a:off x="641520" y="0"/>
            <a:ext cx="421920" cy="526680"/>
          </a:xfrm>
          <a:custGeom>
            <a:avLst/>
            <a:gdLst/>
            <a:ahLst/>
            <a:cxnLst/>
            <a:rect l="l" t="t" r="r" b="b"/>
            <a:pathLst>
              <a:path w="266" h="332">
                <a:moveTo>
                  <a:pt x="257" y="332"/>
                </a:moveTo>
                <a:lnTo>
                  <a:pt x="48" y="123"/>
                </a:lnTo>
                <a:lnTo>
                  <a:pt x="0" y="6"/>
                </a:lnTo>
                <a:lnTo>
                  <a:pt x="15" y="0"/>
                </a:lnTo>
                <a:lnTo>
                  <a:pt x="63" y="114"/>
                </a:lnTo>
                <a:lnTo>
                  <a:pt x="266" y="320"/>
                </a:lnTo>
                <a:lnTo>
                  <a:pt x="257" y="332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40" name="CustomShape 11"/>
          <p:cNvSpPr/>
          <p:nvPr/>
        </p:nvSpPr>
        <p:spPr>
          <a:xfrm>
            <a:off x="1020600" y="488880"/>
            <a:ext cx="161640" cy="147240"/>
          </a:xfrm>
          <a:custGeom>
            <a:avLst/>
            <a:gdLst/>
            <a:ahLst/>
            <a:cxnLst/>
            <a:rect l="l" t="t" r="r" b="b"/>
            <a:pathLst>
              <a:path w="34" h="31">
                <a:moveTo>
                  <a:pt x="17" y="31"/>
                </a:moveTo>
                <a:cubicBezTo>
                  <a:pt x="13" y="31"/>
                  <a:pt x="9" y="30"/>
                  <a:pt x="6" y="27"/>
                </a:cubicBezTo>
                <a:cubicBezTo>
                  <a:pt x="0" y="20"/>
                  <a:pt x="0" y="10"/>
                  <a:pt x="6" y="4"/>
                </a:cubicBezTo>
                <a:cubicBezTo>
                  <a:pt x="9" y="1"/>
                  <a:pt x="13" y="0"/>
                  <a:pt x="17" y="0"/>
                </a:cubicBezTo>
                <a:cubicBezTo>
                  <a:pt x="21" y="0"/>
                  <a:pt x="25" y="1"/>
                  <a:pt x="28" y="4"/>
                </a:cubicBezTo>
                <a:cubicBezTo>
                  <a:pt x="34" y="10"/>
                  <a:pt x="34" y="20"/>
                  <a:pt x="28" y="27"/>
                </a:cubicBezTo>
                <a:cubicBezTo>
                  <a:pt x="25" y="30"/>
                  <a:pt x="21" y="31"/>
                  <a:pt x="17" y="31"/>
                </a:cubicBezTo>
                <a:close/>
                <a:moveTo>
                  <a:pt x="17" y="4"/>
                </a:moveTo>
                <a:cubicBezTo>
                  <a:pt x="14" y="4"/>
                  <a:pt x="11" y="5"/>
                  <a:pt x="9" y="7"/>
                </a:cubicBezTo>
                <a:cubicBezTo>
                  <a:pt x="4" y="12"/>
                  <a:pt x="4" y="19"/>
                  <a:pt x="9" y="24"/>
                </a:cubicBezTo>
                <a:cubicBezTo>
                  <a:pt x="11" y="26"/>
                  <a:pt x="14" y="27"/>
                  <a:pt x="17" y="27"/>
                </a:cubicBezTo>
                <a:cubicBezTo>
                  <a:pt x="20" y="27"/>
                  <a:pt x="23" y="26"/>
                  <a:pt x="25" y="24"/>
                </a:cubicBezTo>
                <a:cubicBezTo>
                  <a:pt x="30" y="19"/>
                  <a:pt x="30" y="12"/>
                  <a:pt x="25" y="7"/>
                </a:cubicBezTo>
                <a:cubicBezTo>
                  <a:pt x="23" y="5"/>
                  <a:pt x="20" y="4"/>
                  <a:pt x="17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41" name="Line 12"/>
          <p:cNvSpPr/>
          <p:nvPr/>
        </p:nvSpPr>
        <p:spPr>
          <a:xfrm>
            <a:off x="-4680" y="9360"/>
            <a:ext cx="360" cy="36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42" name="CustomShape 13"/>
          <p:cNvSpPr/>
          <p:nvPr/>
        </p:nvSpPr>
        <p:spPr>
          <a:xfrm>
            <a:off x="9360" y="1801800"/>
            <a:ext cx="123480" cy="126720"/>
          </a:xfrm>
          <a:custGeom>
            <a:avLst/>
            <a:gdLst/>
            <a:ahLst/>
            <a:cxnLst/>
            <a:rect l="l" t="t" r="r" b="b"/>
            <a:pathLst>
              <a:path w="78" h="80">
                <a:moveTo>
                  <a:pt x="6" y="80"/>
                </a:moveTo>
                <a:lnTo>
                  <a:pt x="0" y="71"/>
                </a:lnTo>
                <a:lnTo>
                  <a:pt x="69" y="0"/>
                </a:lnTo>
                <a:lnTo>
                  <a:pt x="78" y="9"/>
                </a:lnTo>
                <a:lnTo>
                  <a:pt x="6" y="80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43" name="CustomShape 14"/>
          <p:cNvSpPr/>
          <p:nvPr/>
        </p:nvSpPr>
        <p:spPr>
          <a:xfrm>
            <a:off x="-9360" y="3549600"/>
            <a:ext cx="147240" cy="480600"/>
          </a:xfrm>
          <a:custGeom>
            <a:avLst/>
            <a:gdLst/>
            <a:ahLst/>
            <a:cxnLst/>
            <a:rect l="l" t="t" r="r" b="b"/>
            <a:pathLst>
              <a:path w="93" h="303">
                <a:moveTo>
                  <a:pt x="93" y="303"/>
                </a:moveTo>
                <a:lnTo>
                  <a:pt x="78" y="303"/>
                </a:lnTo>
                <a:lnTo>
                  <a:pt x="78" y="78"/>
                </a:lnTo>
                <a:lnTo>
                  <a:pt x="0" y="12"/>
                </a:lnTo>
                <a:lnTo>
                  <a:pt x="12" y="0"/>
                </a:lnTo>
                <a:lnTo>
                  <a:pt x="93" y="69"/>
                </a:lnTo>
                <a:lnTo>
                  <a:pt x="93" y="303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44" name="CustomShape 15"/>
          <p:cNvSpPr/>
          <p:nvPr/>
        </p:nvSpPr>
        <p:spPr>
          <a:xfrm>
            <a:off x="128520" y="1382760"/>
            <a:ext cx="142560" cy="475920"/>
          </a:xfrm>
          <a:custGeom>
            <a:avLst/>
            <a:gdLst/>
            <a:ahLst/>
            <a:cxnLst/>
            <a:rect l="l" t="t" r="r" b="b"/>
            <a:pathLst>
              <a:path w="90" h="300">
                <a:moveTo>
                  <a:pt x="90" y="300"/>
                </a:moveTo>
                <a:lnTo>
                  <a:pt x="78" y="300"/>
                </a:lnTo>
                <a:lnTo>
                  <a:pt x="78" y="84"/>
                </a:lnTo>
                <a:lnTo>
                  <a:pt x="0" y="9"/>
                </a:lnTo>
                <a:lnTo>
                  <a:pt x="9" y="0"/>
                </a:lnTo>
                <a:lnTo>
                  <a:pt x="90" y="81"/>
                </a:lnTo>
                <a:lnTo>
                  <a:pt x="90" y="300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45" name="CustomShape 16"/>
          <p:cNvSpPr/>
          <p:nvPr/>
        </p:nvSpPr>
        <p:spPr>
          <a:xfrm>
            <a:off x="204840" y="1849320"/>
            <a:ext cx="114120" cy="107640"/>
          </a:xfrm>
          <a:custGeom>
            <a:avLst/>
            <a:gdLst/>
            <a:ahLst/>
            <a:cxnLst/>
            <a:rect l="l" t="t" r="r" b="b"/>
            <a:pathLst>
              <a:path w="24" h="23">
                <a:moveTo>
                  <a:pt x="12" y="23"/>
                </a:moveTo>
                <a:cubicBezTo>
                  <a:pt x="6" y="23"/>
                  <a:pt x="0" y="18"/>
                  <a:pt x="0" y="12"/>
                </a:cubicBezTo>
                <a:cubicBezTo>
                  <a:pt x="0" y="5"/>
                  <a:pt x="6" y="0"/>
                  <a:pt x="12" y="0"/>
                </a:cubicBezTo>
                <a:cubicBezTo>
                  <a:pt x="18" y="0"/>
                  <a:pt x="24" y="5"/>
                  <a:pt x="24" y="12"/>
                </a:cubicBezTo>
                <a:cubicBezTo>
                  <a:pt x="24" y="18"/>
                  <a:pt x="18" y="23"/>
                  <a:pt x="12" y="23"/>
                </a:cubicBezTo>
                <a:close/>
                <a:moveTo>
                  <a:pt x="12" y="4"/>
                </a:moveTo>
                <a:cubicBezTo>
                  <a:pt x="8" y="4"/>
                  <a:pt x="4" y="8"/>
                  <a:pt x="4" y="12"/>
                </a:cubicBezTo>
                <a:cubicBezTo>
                  <a:pt x="4" y="16"/>
                  <a:pt x="8" y="19"/>
                  <a:pt x="12" y="19"/>
                </a:cubicBezTo>
                <a:cubicBezTo>
                  <a:pt x="16" y="19"/>
                  <a:pt x="20" y="16"/>
                  <a:pt x="20" y="12"/>
                </a:cubicBezTo>
                <a:cubicBezTo>
                  <a:pt x="20" y="8"/>
                  <a:pt x="16" y="4"/>
                  <a:pt x="12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46" name="CustomShape 17"/>
          <p:cNvSpPr/>
          <p:nvPr/>
        </p:nvSpPr>
        <p:spPr>
          <a:xfrm>
            <a:off x="133200" y="4662360"/>
            <a:ext cx="23400" cy="2180880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47" name="CustomShape 18"/>
          <p:cNvSpPr/>
          <p:nvPr/>
        </p:nvSpPr>
        <p:spPr>
          <a:xfrm>
            <a:off x="223920" y="5041800"/>
            <a:ext cx="369360" cy="1801440"/>
          </a:xfrm>
          <a:custGeom>
            <a:avLst/>
            <a:gdLst/>
            <a:ahLst/>
            <a:cxnLst/>
            <a:rect l="l" t="t" r="r" b="b"/>
            <a:pathLst>
              <a:path w="233" h="1135">
                <a:moveTo>
                  <a:pt x="15" y="1135"/>
                </a:moveTo>
                <a:lnTo>
                  <a:pt x="0" y="1135"/>
                </a:lnTo>
                <a:lnTo>
                  <a:pt x="0" y="515"/>
                </a:lnTo>
                <a:lnTo>
                  <a:pt x="0" y="512"/>
                </a:lnTo>
                <a:lnTo>
                  <a:pt x="218" y="0"/>
                </a:lnTo>
                <a:lnTo>
                  <a:pt x="233" y="6"/>
                </a:lnTo>
                <a:lnTo>
                  <a:pt x="15" y="518"/>
                </a:lnTo>
                <a:lnTo>
                  <a:pt x="15" y="1135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48" name="CustomShape 19"/>
          <p:cNvSpPr/>
          <p:nvPr/>
        </p:nvSpPr>
        <p:spPr>
          <a:xfrm>
            <a:off x="52560" y="4481640"/>
            <a:ext cx="190080" cy="19008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8" y="36"/>
                  <a:pt x="36" y="29"/>
                  <a:pt x="36" y="20"/>
                </a:cubicBezTo>
                <a:cubicBezTo>
                  <a:pt x="36" y="11"/>
                  <a:pt x="28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49" name="CustomShape 20"/>
          <p:cNvSpPr/>
          <p:nvPr/>
        </p:nvSpPr>
        <p:spPr>
          <a:xfrm>
            <a:off x="-14400" y="5627520"/>
            <a:ext cx="85320" cy="1215720"/>
          </a:xfrm>
          <a:custGeom>
            <a:avLst/>
            <a:gdLst/>
            <a:ahLst/>
            <a:cxnLst/>
            <a:rect l="l" t="t" r="r" b="b"/>
            <a:pathLst>
              <a:path w="54" h="766">
                <a:moveTo>
                  <a:pt x="54" y="766"/>
                </a:moveTo>
                <a:lnTo>
                  <a:pt x="36" y="766"/>
                </a:lnTo>
                <a:lnTo>
                  <a:pt x="36" y="149"/>
                </a:lnTo>
                <a:lnTo>
                  <a:pt x="0" y="3"/>
                </a:lnTo>
                <a:lnTo>
                  <a:pt x="18" y="0"/>
                </a:lnTo>
                <a:lnTo>
                  <a:pt x="54" y="146"/>
                </a:lnTo>
                <a:lnTo>
                  <a:pt x="54" y="766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50" name="CustomShape 21"/>
          <p:cNvSpPr/>
          <p:nvPr/>
        </p:nvSpPr>
        <p:spPr>
          <a:xfrm>
            <a:off x="527040" y="4867200"/>
            <a:ext cx="190080" cy="18864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51" name="CustomShape 22"/>
          <p:cNvSpPr/>
          <p:nvPr/>
        </p:nvSpPr>
        <p:spPr>
          <a:xfrm>
            <a:off x="309600" y="5423040"/>
            <a:ext cx="374400" cy="1425240"/>
          </a:xfrm>
          <a:custGeom>
            <a:avLst/>
            <a:gdLst/>
            <a:ahLst/>
            <a:cxnLst/>
            <a:rect l="l" t="t" r="r" b="b"/>
            <a:pathLst>
              <a:path w="236" h="898">
                <a:moveTo>
                  <a:pt x="18" y="898"/>
                </a:moveTo>
                <a:lnTo>
                  <a:pt x="0" y="898"/>
                </a:lnTo>
                <a:lnTo>
                  <a:pt x="0" y="515"/>
                </a:lnTo>
                <a:lnTo>
                  <a:pt x="3" y="512"/>
                </a:lnTo>
                <a:lnTo>
                  <a:pt x="221" y="0"/>
                </a:lnTo>
                <a:lnTo>
                  <a:pt x="236" y="6"/>
                </a:lnTo>
                <a:lnTo>
                  <a:pt x="18" y="518"/>
                </a:lnTo>
                <a:lnTo>
                  <a:pt x="18" y="898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52" name="CustomShape 23"/>
          <p:cNvSpPr/>
          <p:nvPr/>
        </p:nvSpPr>
        <p:spPr>
          <a:xfrm>
            <a:off x="569880" y="5945040"/>
            <a:ext cx="151920" cy="912600"/>
          </a:xfrm>
          <a:custGeom>
            <a:avLst/>
            <a:gdLst/>
            <a:ahLst/>
            <a:cxnLst/>
            <a:rect l="l" t="t" r="r" b="b"/>
            <a:pathLst>
              <a:path w="96" h="575">
                <a:moveTo>
                  <a:pt x="15" y="575"/>
                </a:moveTo>
                <a:lnTo>
                  <a:pt x="0" y="569"/>
                </a:lnTo>
                <a:lnTo>
                  <a:pt x="81" y="383"/>
                </a:lnTo>
                <a:lnTo>
                  <a:pt x="81" y="0"/>
                </a:lnTo>
                <a:lnTo>
                  <a:pt x="96" y="0"/>
                </a:lnTo>
                <a:lnTo>
                  <a:pt x="96" y="386"/>
                </a:lnTo>
                <a:lnTo>
                  <a:pt x="15" y="575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53" name="CustomShape 24"/>
          <p:cNvSpPr/>
          <p:nvPr/>
        </p:nvSpPr>
        <p:spPr>
          <a:xfrm>
            <a:off x="612720" y="5246640"/>
            <a:ext cx="190080" cy="19008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2" y="4"/>
                  <a:pt x="4" y="11"/>
                  <a:pt x="4" y="20"/>
                </a:cubicBezTo>
                <a:cubicBezTo>
                  <a:pt x="4" y="29"/>
                  <a:pt x="12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54" name="CustomShape 25"/>
          <p:cNvSpPr/>
          <p:nvPr/>
        </p:nvSpPr>
        <p:spPr>
          <a:xfrm>
            <a:off x="612720" y="5764320"/>
            <a:ext cx="190080" cy="19008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2" y="4"/>
                  <a:pt x="4" y="11"/>
                  <a:pt x="4" y="20"/>
                </a:cubicBezTo>
                <a:cubicBezTo>
                  <a:pt x="4" y="29"/>
                  <a:pt x="12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55" name="CustomShape 26"/>
          <p:cNvSpPr/>
          <p:nvPr/>
        </p:nvSpPr>
        <p:spPr>
          <a:xfrm>
            <a:off x="669960" y="6330960"/>
            <a:ext cx="417240" cy="517320"/>
          </a:xfrm>
          <a:custGeom>
            <a:avLst/>
            <a:gdLst/>
            <a:ahLst/>
            <a:cxnLst/>
            <a:rect l="l" t="t" r="r" b="b"/>
            <a:pathLst>
              <a:path w="263" h="326">
                <a:moveTo>
                  <a:pt x="15" y="326"/>
                </a:moveTo>
                <a:lnTo>
                  <a:pt x="0" y="320"/>
                </a:lnTo>
                <a:lnTo>
                  <a:pt x="45" y="206"/>
                </a:lnTo>
                <a:lnTo>
                  <a:pt x="48" y="206"/>
                </a:lnTo>
                <a:lnTo>
                  <a:pt x="254" y="0"/>
                </a:lnTo>
                <a:lnTo>
                  <a:pt x="263" y="12"/>
                </a:lnTo>
                <a:lnTo>
                  <a:pt x="60" y="215"/>
                </a:lnTo>
                <a:lnTo>
                  <a:pt x="15" y="326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56" name="CustomShape 27"/>
          <p:cNvSpPr/>
          <p:nvPr/>
        </p:nvSpPr>
        <p:spPr>
          <a:xfrm>
            <a:off x="1049400" y="6221520"/>
            <a:ext cx="156960" cy="147240"/>
          </a:xfrm>
          <a:custGeom>
            <a:avLst/>
            <a:gdLst/>
            <a:ahLst/>
            <a:cxnLst/>
            <a:rect l="l" t="t" r="r" b="b"/>
            <a:pathLst>
              <a:path w="33" h="31">
                <a:moveTo>
                  <a:pt x="16" y="31"/>
                </a:moveTo>
                <a:cubicBezTo>
                  <a:pt x="12" y="31"/>
                  <a:pt x="8" y="29"/>
                  <a:pt x="5" y="26"/>
                </a:cubicBezTo>
                <a:cubicBezTo>
                  <a:pt x="2" y="24"/>
                  <a:pt x="0" y="20"/>
                  <a:pt x="0" y="15"/>
                </a:cubicBezTo>
                <a:cubicBezTo>
                  <a:pt x="0" y="11"/>
                  <a:pt x="2" y="7"/>
                  <a:pt x="5" y="4"/>
                </a:cubicBezTo>
                <a:cubicBezTo>
                  <a:pt x="8" y="1"/>
                  <a:pt x="12" y="0"/>
                  <a:pt x="16" y="0"/>
                </a:cubicBezTo>
                <a:cubicBezTo>
                  <a:pt x="20" y="0"/>
                  <a:pt x="24" y="1"/>
                  <a:pt x="27" y="4"/>
                </a:cubicBezTo>
                <a:cubicBezTo>
                  <a:pt x="33" y="10"/>
                  <a:pt x="33" y="20"/>
                  <a:pt x="27" y="26"/>
                </a:cubicBezTo>
                <a:cubicBezTo>
                  <a:pt x="24" y="29"/>
                  <a:pt x="20" y="31"/>
                  <a:pt x="16" y="31"/>
                </a:cubicBezTo>
                <a:close/>
                <a:moveTo>
                  <a:pt x="16" y="4"/>
                </a:moveTo>
                <a:cubicBezTo>
                  <a:pt x="13" y="4"/>
                  <a:pt x="10" y="5"/>
                  <a:pt x="8" y="7"/>
                </a:cubicBezTo>
                <a:cubicBezTo>
                  <a:pt x="6" y="9"/>
                  <a:pt x="4" y="12"/>
                  <a:pt x="4" y="15"/>
                </a:cubicBezTo>
                <a:cubicBezTo>
                  <a:pt x="4" y="19"/>
                  <a:pt x="6" y="21"/>
                  <a:pt x="8" y="24"/>
                </a:cubicBezTo>
                <a:cubicBezTo>
                  <a:pt x="10" y="26"/>
                  <a:pt x="13" y="27"/>
                  <a:pt x="16" y="27"/>
                </a:cubicBezTo>
                <a:cubicBezTo>
                  <a:pt x="19" y="27"/>
                  <a:pt x="22" y="26"/>
                  <a:pt x="24" y="24"/>
                </a:cubicBezTo>
                <a:cubicBezTo>
                  <a:pt x="29" y="19"/>
                  <a:pt x="29" y="12"/>
                  <a:pt x="24" y="7"/>
                </a:cubicBezTo>
                <a:cubicBezTo>
                  <a:pt x="22" y="5"/>
                  <a:pt x="19" y="4"/>
                  <a:pt x="16" y="4"/>
                </a:cubicBez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57" name="CustomShape 28"/>
          <p:cNvSpPr/>
          <p:nvPr/>
        </p:nvSpPr>
        <p:spPr>
          <a:xfrm>
            <a:off x="8471880" y="0"/>
            <a:ext cx="417240" cy="512280"/>
          </a:xfrm>
          <a:custGeom>
            <a:avLst/>
            <a:gdLst/>
            <a:ahLst/>
            <a:cxnLst/>
            <a:rect l="l" t="t" r="r" b="b"/>
            <a:pathLst>
              <a:path w="263" h="323">
                <a:moveTo>
                  <a:pt x="12" y="323"/>
                </a:moveTo>
                <a:lnTo>
                  <a:pt x="0" y="314"/>
                </a:lnTo>
                <a:lnTo>
                  <a:pt x="203" y="108"/>
                </a:lnTo>
                <a:lnTo>
                  <a:pt x="248" y="0"/>
                </a:lnTo>
                <a:lnTo>
                  <a:pt x="263" y="6"/>
                </a:lnTo>
                <a:lnTo>
                  <a:pt x="218" y="117"/>
                </a:lnTo>
                <a:lnTo>
                  <a:pt x="218" y="117"/>
                </a:lnTo>
                <a:lnTo>
                  <a:pt x="12" y="323"/>
                </a:lnTo>
                <a:close/>
              </a:path>
            </a:pathLst>
          </a:cu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58" name="CustomShape 29"/>
          <p:cNvSpPr/>
          <p:nvPr/>
        </p:nvSpPr>
        <p:spPr>
          <a:xfrm>
            <a:off x="8352720" y="474840"/>
            <a:ext cx="156960" cy="151920"/>
          </a:xfrm>
          <a:custGeom>
            <a:avLst/>
            <a:gdLst/>
            <a:ahLst/>
            <a:cxnLst/>
            <a:rect l="l" t="t" r="r" b="b"/>
            <a:pathLst>
              <a:path w="33" h="32">
                <a:moveTo>
                  <a:pt x="17" y="32"/>
                </a:moveTo>
                <a:cubicBezTo>
                  <a:pt x="13" y="32"/>
                  <a:pt x="9" y="30"/>
                  <a:pt x="6" y="27"/>
                </a:cubicBezTo>
                <a:cubicBezTo>
                  <a:pt x="0" y="21"/>
                  <a:pt x="0" y="11"/>
                  <a:pt x="6" y="5"/>
                </a:cubicBezTo>
                <a:cubicBezTo>
                  <a:pt x="9" y="2"/>
                  <a:pt x="13" y="0"/>
                  <a:pt x="17" y="0"/>
                </a:cubicBezTo>
                <a:cubicBezTo>
                  <a:pt x="21" y="0"/>
                  <a:pt x="25" y="2"/>
                  <a:pt x="28" y="5"/>
                </a:cubicBezTo>
                <a:cubicBezTo>
                  <a:pt x="31" y="8"/>
                  <a:pt x="33" y="12"/>
                  <a:pt x="33" y="16"/>
                </a:cubicBezTo>
                <a:cubicBezTo>
                  <a:pt x="33" y="20"/>
                  <a:pt x="31" y="24"/>
                  <a:pt x="28" y="27"/>
                </a:cubicBezTo>
                <a:cubicBezTo>
                  <a:pt x="25" y="30"/>
                  <a:pt x="21" y="32"/>
                  <a:pt x="17" y="32"/>
                </a:cubicBezTo>
                <a:close/>
                <a:moveTo>
                  <a:pt x="17" y="4"/>
                </a:moveTo>
                <a:cubicBezTo>
                  <a:pt x="14" y="4"/>
                  <a:pt x="11" y="6"/>
                  <a:pt x="9" y="8"/>
                </a:cubicBezTo>
                <a:cubicBezTo>
                  <a:pt x="4" y="12"/>
                  <a:pt x="4" y="20"/>
                  <a:pt x="9" y="24"/>
                </a:cubicBezTo>
                <a:cubicBezTo>
                  <a:pt x="11" y="27"/>
                  <a:pt x="14" y="28"/>
                  <a:pt x="17" y="28"/>
                </a:cubicBezTo>
                <a:cubicBezTo>
                  <a:pt x="20" y="28"/>
                  <a:pt x="23" y="27"/>
                  <a:pt x="26" y="24"/>
                </a:cubicBezTo>
                <a:cubicBezTo>
                  <a:pt x="30" y="20"/>
                  <a:pt x="30" y="12"/>
                  <a:pt x="26" y="8"/>
                </a:cubicBezTo>
                <a:cubicBezTo>
                  <a:pt x="23" y="6"/>
                  <a:pt x="20" y="4"/>
                  <a:pt x="17" y="4"/>
                </a:cubicBezTo>
                <a:close/>
              </a:path>
            </a:pathLst>
          </a:cu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59" name="CustomShape 30"/>
          <p:cNvSpPr/>
          <p:nvPr/>
        </p:nvSpPr>
        <p:spPr>
          <a:xfrm>
            <a:off x="8619480" y="1539720"/>
            <a:ext cx="188640" cy="19008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60" name="CustomShape 31"/>
          <p:cNvSpPr/>
          <p:nvPr/>
        </p:nvSpPr>
        <p:spPr>
          <a:xfrm>
            <a:off x="8519400" y="5694480"/>
            <a:ext cx="298080" cy="1153800"/>
          </a:xfrm>
          <a:custGeom>
            <a:avLst/>
            <a:gdLst/>
            <a:ahLst/>
            <a:cxnLst/>
            <a:rect l="l" t="t" r="r" b="b"/>
            <a:pathLst>
              <a:path w="188" h="727">
                <a:moveTo>
                  <a:pt x="15" y="727"/>
                </a:moveTo>
                <a:lnTo>
                  <a:pt x="0" y="727"/>
                </a:lnTo>
                <a:lnTo>
                  <a:pt x="0" y="407"/>
                </a:lnTo>
                <a:lnTo>
                  <a:pt x="0" y="407"/>
                </a:lnTo>
                <a:lnTo>
                  <a:pt x="176" y="0"/>
                </a:lnTo>
                <a:lnTo>
                  <a:pt x="188" y="6"/>
                </a:lnTo>
                <a:lnTo>
                  <a:pt x="15" y="410"/>
                </a:lnTo>
                <a:lnTo>
                  <a:pt x="15" y="727"/>
                </a:lnTo>
                <a:close/>
              </a:path>
            </a:pathLst>
          </a:cu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61" name="CustomShape 32"/>
          <p:cNvSpPr/>
          <p:nvPr/>
        </p:nvSpPr>
        <p:spPr>
          <a:xfrm>
            <a:off x="8760960" y="5551560"/>
            <a:ext cx="156960" cy="155160"/>
          </a:xfrm>
          <a:custGeom>
            <a:avLst/>
            <a:gdLst/>
            <a:ahLst/>
            <a:cxnLst/>
            <a:rect l="l" t="t" r="r" b="b"/>
            <a:pathLst>
              <a:path w="33" h="33">
                <a:moveTo>
                  <a:pt x="17" y="33"/>
                </a:moveTo>
                <a:cubicBezTo>
                  <a:pt x="8" y="33"/>
                  <a:pt x="0" y="25"/>
                  <a:pt x="0" y="16"/>
                </a:cubicBezTo>
                <a:cubicBezTo>
                  <a:pt x="0" y="7"/>
                  <a:pt x="8" y="0"/>
                  <a:pt x="17" y="0"/>
                </a:cubicBezTo>
                <a:cubicBezTo>
                  <a:pt x="26" y="0"/>
                  <a:pt x="33" y="7"/>
                  <a:pt x="33" y="16"/>
                </a:cubicBezTo>
                <a:cubicBezTo>
                  <a:pt x="33" y="25"/>
                  <a:pt x="26" y="33"/>
                  <a:pt x="17" y="33"/>
                </a:cubicBezTo>
                <a:close/>
                <a:moveTo>
                  <a:pt x="17" y="4"/>
                </a:moveTo>
                <a:cubicBezTo>
                  <a:pt x="10" y="4"/>
                  <a:pt x="4" y="9"/>
                  <a:pt x="4" y="16"/>
                </a:cubicBezTo>
                <a:cubicBezTo>
                  <a:pt x="4" y="23"/>
                  <a:pt x="10" y="29"/>
                  <a:pt x="17" y="29"/>
                </a:cubicBezTo>
                <a:cubicBezTo>
                  <a:pt x="23" y="29"/>
                  <a:pt x="29" y="23"/>
                  <a:pt x="29" y="16"/>
                </a:cubicBezTo>
                <a:cubicBezTo>
                  <a:pt x="29" y="9"/>
                  <a:pt x="23" y="4"/>
                  <a:pt x="17" y="4"/>
                </a:cubicBezTo>
                <a:close/>
              </a:path>
            </a:pathLst>
          </a:cu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62" name="CustomShape 33"/>
          <p:cNvSpPr/>
          <p:nvPr/>
        </p:nvSpPr>
        <p:spPr>
          <a:xfrm>
            <a:off x="8699040" y="4680"/>
            <a:ext cx="304560" cy="1544400"/>
          </a:xfrm>
          <a:custGeom>
            <a:avLst/>
            <a:gdLst/>
            <a:ahLst/>
            <a:cxnLst/>
            <a:rect l="l" t="t" r="r" b="b"/>
            <a:pathLst>
              <a:path w="192" h="973">
                <a:moveTo>
                  <a:pt x="15" y="973"/>
                </a:moveTo>
                <a:lnTo>
                  <a:pt x="0" y="973"/>
                </a:lnTo>
                <a:lnTo>
                  <a:pt x="0" y="790"/>
                </a:lnTo>
                <a:lnTo>
                  <a:pt x="174" y="614"/>
                </a:lnTo>
                <a:lnTo>
                  <a:pt x="174" y="0"/>
                </a:lnTo>
                <a:lnTo>
                  <a:pt x="192" y="0"/>
                </a:lnTo>
                <a:lnTo>
                  <a:pt x="192" y="620"/>
                </a:lnTo>
                <a:lnTo>
                  <a:pt x="15" y="796"/>
                </a:lnTo>
                <a:lnTo>
                  <a:pt x="15" y="973"/>
                </a:lnTo>
                <a:close/>
              </a:path>
            </a:pathLst>
          </a:cu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63" name="CustomShape 34"/>
          <p:cNvSpPr/>
          <p:nvPr/>
        </p:nvSpPr>
        <p:spPr>
          <a:xfrm>
            <a:off x="8624160" y="4867200"/>
            <a:ext cx="188640" cy="18864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1" y="4"/>
                  <a:pt x="4" y="11"/>
                  <a:pt x="4" y="20"/>
                </a:cubicBezTo>
                <a:cubicBezTo>
                  <a:pt x="4" y="29"/>
                  <a:pt x="11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64" name="CustomShape 35"/>
          <p:cNvSpPr/>
          <p:nvPr/>
        </p:nvSpPr>
        <p:spPr>
          <a:xfrm>
            <a:off x="8429040" y="5046840"/>
            <a:ext cx="307440" cy="1801440"/>
          </a:xfrm>
          <a:custGeom>
            <a:avLst/>
            <a:gdLst/>
            <a:ahLst/>
            <a:cxnLst/>
            <a:rect l="l" t="t" r="r" b="b"/>
            <a:pathLst>
              <a:path w="194" h="1135">
                <a:moveTo>
                  <a:pt x="18" y="1135"/>
                </a:moveTo>
                <a:lnTo>
                  <a:pt x="0" y="1135"/>
                </a:lnTo>
                <a:lnTo>
                  <a:pt x="0" y="354"/>
                </a:lnTo>
                <a:lnTo>
                  <a:pt x="176" y="177"/>
                </a:lnTo>
                <a:lnTo>
                  <a:pt x="176" y="0"/>
                </a:lnTo>
                <a:lnTo>
                  <a:pt x="194" y="0"/>
                </a:lnTo>
                <a:lnTo>
                  <a:pt x="194" y="183"/>
                </a:lnTo>
                <a:lnTo>
                  <a:pt x="18" y="360"/>
                </a:lnTo>
                <a:lnTo>
                  <a:pt x="18" y="1135"/>
                </a:lnTo>
                <a:close/>
              </a:path>
            </a:pathLst>
          </a:cu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65" name="CustomShape 36"/>
          <p:cNvSpPr/>
          <p:nvPr/>
        </p:nvSpPr>
        <p:spPr>
          <a:xfrm>
            <a:off x="8836920" y="6416640"/>
            <a:ext cx="190080" cy="188640"/>
          </a:xfrm>
          <a:custGeom>
            <a:avLst/>
            <a:gdLst/>
            <a:ahLst/>
            <a:cxnLst/>
            <a:rect l="l" t="t" r="r" b="b"/>
            <a:pathLst>
              <a:path w="40" h="40">
                <a:moveTo>
                  <a:pt x="20" y="40"/>
                </a:moveTo>
                <a:cubicBezTo>
                  <a:pt x="9" y="40"/>
                  <a:pt x="0" y="31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31"/>
                  <a:pt x="31" y="40"/>
                  <a:pt x="20" y="40"/>
                </a:cubicBezTo>
                <a:close/>
                <a:moveTo>
                  <a:pt x="20" y="4"/>
                </a:moveTo>
                <a:cubicBezTo>
                  <a:pt x="12" y="4"/>
                  <a:pt x="4" y="11"/>
                  <a:pt x="4" y="20"/>
                </a:cubicBezTo>
                <a:cubicBezTo>
                  <a:pt x="4" y="29"/>
                  <a:pt x="12" y="36"/>
                  <a:pt x="20" y="36"/>
                </a:cubicBezTo>
                <a:cubicBezTo>
                  <a:pt x="29" y="36"/>
                  <a:pt x="36" y="29"/>
                  <a:pt x="36" y="20"/>
                </a:cubicBezTo>
                <a:cubicBezTo>
                  <a:pt x="36" y="11"/>
                  <a:pt x="29" y="4"/>
                  <a:pt x="20" y="4"/>
                </a:cubicBezTo>
                <a:close/>
              </a:path>
            </a:pathLst>
          </a:cu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66" name="CustomShape 37"/>
          <p:cNvSpPr/>
          <p:nvPr/>
        </p:nvSpPr>
        <p:spPr>
          <a:xfrm>
            <a:off x="8927640" y="6595920"/>
            <a:ext cx="23400" cy="252000"/>
          </a:xfrm>
          <a:prstGeom prst="rect">
            <a:avLst/>
          </a:prstGeom>
          <a:gradFill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67" name="PlaceHolder 38"/>
          <p:cNvSpPr>
            <a:spLocks noGrp="1"/>
          </p:cNvSpPr>
          <p:nvPr>
            <p:ph type="title"/>
          </p:nvPr>
        </p:nvSpPr>
        <p:spPr>
          <a:xfrm>
            <a:off x="856080" y="618480"/>
            <a:ext cx="7428960" cy="14781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ru-RU" sz="3600" b="0" strike="noStrike" cap="all" spc="-1">
                <a:solidFill>
                  <a:srgbClr val="FFFFFF"/>
                </a:solidFill>
                <a:latin typeface="Tw Cen MT"/>
              </a:rPr>
              <a:t>Образец заголовка</a:t>
            </a:r>
            <a:endParaRPr lang="ru-RU" sz="36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568" name="PlaceHolder 39"/>
          <p:cNvSpPr>
            <a:spLocks noGrp="1"/>
          </p:cNvSpPr>
          <p:nvPr>
            <p:ph type="dt"/>
          </p:nvPr>
        </p:nvSpPr>
        <p:spPr>
          <a:xfrm>
            <a:off x="5592600" y="5883120"/>
            <a:ext cx="205704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4A0FAA9C-F99A-4FF8-97FC-B869DD67E2BD}" type="datetime">
              <a:rPr lang="ru-RU" sz="1050" b="0" strike="noStrike" spc="-1">
                <a:solidFill>
                  <a:srgbClr val="FFFFFF"/>
                </a:solidFill>
                <a:latin typeface="Tw Cen MT"/>
              </a:rPr>
              <a:pPr algn="r">
                <a:lnSpc>
                  <a:spcPct val="100000"/>
                </a:lnSpc>
              </a:pPr>
              <a:t>17.04.2023</a:t>
            </a:fld>
            <a:endParaRPr lang="ru-RU" sz="1050" b="0" strike="noStrike" spc="-1">
              <a:latin typeface="Times New Roman"/>
            </a:endParaRPr>
          </a:p>
        </p:txBody>
      </p:sp>
      <p:sp>
        <p:nvSpPr>
          <p:cNvPr id="569" name="PlaceHolder 40"/>
          <p:cNvSpPr>
            <a:spLocks noGrp="1"/>
          </p:cNvSpPr>
          <p:nvPr>
            <p:ph type="ftr"/>
          </p:nvPr>
        </p:nvSpPr>
        <p:spPr>
          <a:xfrm>
            <a:off x="856080" y="5883120"/>
            <a:ext cx="4679280" cy="364680"/>
          </a:xfrm>
          <a:prstGeom prst="rect">
            <a:avLst/>
          </a:prstGeom>
        </p:spPr>
        <p:txBody>
          <a:bodyPr anchor="ctr"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570" name="PlaceHolder 41"/>
          <p:cNvSpPr>
            <a:spLocks noGrp="1"/>
          </p:cNvSpPr>
          <p:nvPr>
            <p:ph type="sldNum"/>
          </p:nvPr>
        </p:nvSpPr>
        <p:spPr>
          <a:xfrm>
            <a:off x="7707240" y="5883120"/>
            <a:ext cx="57780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C2CA6509-A263-43D3-B607-C361F7EB80F1}" type="slidenum">
              <a:rPr lang="ru-RU" sz="1050" b="0" strike="noStrike" spc="-1">
                <a:solidFill>
                  <a:srgbClr val="FFFFFF"/>
                </a:solidFill>
                <a:latin typeface="Tw Cen MT"/>
              </a:rPr>
              <a:pPr algn="r">
                <a:lnSpc>
                  <a:spcPct val="100000"/>
                </a:lnSpc>
              </a:pPr>
              <a:t>‹#›</a:t>
            </a:fld>
            <a:endParaRPr lang="ru-RU" sz="1050" b="0" strike="noStrike" spc="-1">
              <a:latin typeface="Times New Roman"/>
            </a:endParaRPr>
          </a:p>
        </p:txBody>
      </p:sp>
      <p:sp>
        <p:nvSpPr>
          <p:cNvPr id="571" name="PlaceHolder 4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solidFill>
                  <a:srgbClr val="FFFFFF"/>
                </a:solidFill>
                <a:latin typeface="Tw Cen MT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FFFFFF"/>
                </a:solidFill>
                <a:latin typeface="Tw Cen MT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600" b="0" strike="noStrike" spc="-1">
                <a:solidFill>
                  <a:srgbClr val="FFFFFF"/>
                </a:solidFill>
                <a:latin typeface="Tw Cen MT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600" b="0" strike="noStrike" spc="-1">
                <a:solidFill>
                  <a:srgbClr val="FFFFFF"/>
                </a:solidFill>
                <a:latin typeface="Tw Cen MT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FFFFFF"/>
                </a:solidFill>
                <a:latin typeface="Tw Cen MT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FFFFFF"/>
                </a:solidFill>
                <a:latin typeface="Tw Cen MT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FFFFFF"/>
                </a:solidFill>
                <a:latin typeface="Tw Cen MT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doshkolnik.ru/plany/22958-plan-provedeniya-tematicheskogo-kontrolya.html" TargetMode="Externa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1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TextShape 1"/>
          <p:cNvSpPr txBox="1"/>
          <p:nvPr/>
        </p:nvSpPr>
        <p:spPr>
          <a:xfrm>
            <a:off x="648000" y="476640"/>
            <a:ext cx="8160120" cy="3095236"/>
          </a:xfrm>
          <a:prstGeom prst="rect">
            <a:avLst/>
          </a:prstGeom>
          <a:solidFill>
            <a:srgbClr val="F2F4F5"/>
          </a:solidFill>
          <a:ln>
            <a:solidFill>
              <a:srgbClr val="0E5772"/>
            </a:solidFill>
          </a:ln>
        </p:spPr>
        <p:txBody>
          <a:bodyPr anchor="b">
            <a:normAutofit fontScale="25000" lnSpcReduction="20000"/>
          </a:bodyPr>
          <a:lstStyle/>
          <a:p>
            <a:pPr algn="ctr">
              <a:lnSpc>
                <a:spcPct val="100000"/>
              </a:lnSpc>
            </a:pPr>
            <a:r>
              <a:rPr sz="6400">
                <a:latin typeface="Times New Roman" pitchFamily="18" charset="0"/>
                <a:cs typeface="Times New Roman" pitchFamily="18" charset="0"/>
              </a:rPr>
              <a:t/>
            </a:r>
            <a:br>
              <a:rPr sz="6400">
                <a:latin typeface="Times New Roman" pitchFamily="18" charset="0"/>
                <a:cs typeface="Times New Roman" pitchFamily="18" charset="0"/>
              </a:rPr>
            </a:b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Филиал детский сад «Сказочный городок» М</a:t>
            </a:r>
            <a:r>
              <a:rPr lang="ru-RU" sz="64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БОУ «</a:t>
            </a:r>
            <a:r>
              <a:rPr lang="ru-RU" sz="6400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Усть-Коксинская</a:t>
            </a:r>
            <a:r>
              <a:rPr lang="ru-RU" sz="64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СОШ» имени Героя Советского Союза В.И. </a:t>
            </a:r>
            <a:r>
              <a:rPr lang="ru-RU" sz="6400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Харитошкина</a:t>
            </a:r>
            <a:endParaRPr lang="ru-RU" sz="640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00000"/>
              </a:lnSpc>
            </a:pPr>
            <a:endParaRPr lang="ru-RU" sz="550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00000"/>
              </a:lnSpc>
            </a:pPr>
            <a:endParaRPr lang="ru-RU" sz="330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00000"/>
              </a:lnSpc>
            </a:pPr>
            <a:endParaRPr lang="ru-RU" sz="330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00000"/>
              </a:lnSpc>
            </a:pPr>
            <a:endParaRPr lang="ru-RU" sz="330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00000"/>
              </a:lnSpc>
            </a:pPr>
            <a:endParaRPr lang="ru-RU" sz="230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00000"/>
              </a:lnSpc>
            </a:pPr>
            <a:endParaRPr lang="ru-RU" sz="230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00000"/>
              </a:lnSpc>
            </a:pPr>
            <a:endParaRPr lang="ru-RU" sz="230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00000"/>
              </a:lnSpc>
            </a:pPr>
            <a:endParaRPr lang="ru-RU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00000"/>
              </a:lnSpc>
            </a:pPr>
            <a:endParaRPr lang="en-US" sz="3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7400" b="1" strike="noStrike" cap="all" spc="-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Педагогический </a:t>
            </a:r>
            <a:r>
              <a:rPr lang="ru-RU" sz="7400" b="1" strike="noStrike" cap="all" spc="-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совет </a:t>
            </a:r>
            <a:r>
              <a:rPr lang="ru-RU" sz="7400" b="1" strike="noStrike" cap="all" spc="-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№ 2</a:t>
            </a:r>
            <a:r>
              <a:rPr sz="7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sz="7400" dirty="0">
                <a:latin typeface="Times New Roman" pitchFamily="18" charset="0"/>
                <a:cs typeface="Times New Roman" pitchFamily="18" charset="0"/>
              </a:rPr>
            </a:br>
            <a:r>
              <a:rPr lang="ru-RU" sz="7400" b="1" strike="noStrike" cap="all" spc="-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7400" b="1" strike="noStrike" cap="all" spc="-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SteАm</a:t>
            </a:r>
            <a:r>
              <a:rPr lang="ru-RU" sz="7400" b="1" strike="noStrike" cap="all" spc="-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–технологии как инновационный подход в развитии ребенка при реализации ФГОС ДО</a:t>
            </a:r>
            <a:r>
              <a:rPr lang="ru-RU" sz="7400" b="1" strike="noStrike" cap="all" spc="-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>
              <a:lnSpc>
                <a:spcPct val="100000"/>
              </a:lnSpc>
            </a:pPr>
            <a:endParaRPr lang="ru-RU" sz="7400" b="1" strike="noStrike" cap="all" spc="-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7400" b="1" cap="all" spc="-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Форма проведения- Научно-практическая конференция </a:t>
            </a:r>
            <a:r>
              <a:rPr sz="2400" dirty="0"/>
              <a:t/>
            </a:r>
            <a:br>
              <a:rPr sz="2400" dirty="0"/>
            </a:br>
            <a:r>
              <a:rPr sz="2000" dirty="0"/>
              <a:t/>
            </a:r>
            <a:br>
              <a:rPr sz="2000" dirty="0"/>
            </a:br>
            <a:endParaRPr lang="ru-RU" sz="2000" b="0" strike="noStrike" spc="-1" dirty="0">
              <a:solidFill>
                <a:srgbClr val="FFFFFF"/>
              </a:solidFill>
              <a:latin typeface="Tw Cen MT"/>
            </a:endParaRPr>
          </a:p>
        </p:txBody>
      </p:sp>
      <p:pic>
        <p:nvPicPr>
          <p:cNvPr id="609" name="Рисунок 608"/>
          <p:cNvPicPr/>
          <p:nvPr/>
        </p:nvPicPr>
        <p:blipFill>
          <a:blip r:embed="rId2"/>
          <a:srcRect l="-1104"/>
          <a:stretch/>
        </p:blipFill>
        <p:spPr>
          <a:xfrm>
            <a:off x="1142976" y="3714752"/>
            <a:ext cx="6929486" cy="2928958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TextShape 1"/>
          <p:cNvSpPr txBox="1"/>
          <p:nvPr/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611" name="TextShape 2"/>
          <p:cNvSpPr txBox="1"/>
          <p:nvPr/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  <p:sp>
        <p:nvSpPr>
          <p:cNvPr id="612" name="TextShape 3"/>
          <p:cNvSpPr txBox="1"/>
          <p:nvPr/>
        </p:nvSpPr>
        <p:spPr>
          <a:xfrm>
            <a:off x="-3960" y="42840"/>
            <a:ext cx="9207360" cy="76035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r>
              <a:rPr lang="ru-RU" sz="1200" b="0" strike="noStrike" spc="-1" dirty="0">
                <a:latin typeface="Arial"/>
              </a:rPr>
              <a:t>План:</a:t>
            </a:r>
          </a:p>
          <a:p>
            <a:pPr algn="just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r>
              <a:rPr lang="ru-RU" sz="1200" b="0" strike="noStrike" spc="-1" dirty="0">
                <a:latin typeface="Arial"/>
              </a:rPr>
              <a:t>1. Вступление «Год Науки и технологий» ст.воспитатель - </a:t>
            </a:r>
            <a:r>
              <a:rPr lang="ru-RU" sz="1200" b="0" strike="noStrike" spc="-1" dirty="0" err="1">
                <a:latin typeface="Arial"/>
              </a:rPr>
              <a:t>Кергилова</a:t>
            </a:r>
            <a:r>
              <a:rPr lang="ru-RU" sz="1200" b="0" strike="noStrike" spc="-1" dirty="0">
                <a:latin typeface="Arial"/>
              </a:rPr>
              <a:t> О.Б.</a:t>
            </a:r>
          </a:p>
          <a:p>
            <a:pPr algn="just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r>
              <a:rPr lang="ru-RU" sz="1200" b="0" strike="noStrike" spc="-1" dirty="0">
                <a:latin typeface="Arial"/>
              </a:rPr>
              <a:t>2. Выполнение решений предыдущего педагогического совета- методист Иванова Н.Г. </a:t>
            </a:r>
          </a:p>
          <a:p>
            <a:pPr algn="just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r>
              <a:rPr lang="ru-RU" sz="1200" b="0" strike="noStrike" spc="-1" dirty="0">
                <a:latin typeface="Arial"/>
              </a:rPr>
              <a:t>3. Выступление «STEAM-образование -формула успеха дошкольного детства», методист - Иванова Н.Г.</a:t>
            </a:r>
          </a:p>
          <a:p>
            <a:pPr algn="just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r>
              <a:rPr lang="ru-RU" sz="1200" b="0" strike="noStrike" spc="-1" dirty="0">
                <a:latin typeface="Arial"/>
              </a:rPr>
              <a:t>4. Выступление "STEM – образование .Образовательный модуль «Дидактическая система Фридриха </a:t>
            </a:r>
            <a:r>
              <a:rPr lang="ru-RU" sz="1200" b="0" strike="noStrike" spc="-1" dirty="0" err="1">
                <a:latin typeface="Arial"/>
              </a:rPr>
              <a:t>Фребеля</a:t>
            </a:r>
            <a:r>
              <a:rPr lang="ru-RU" sz="1200" b="0" strike="noStrike" spc="-1" dirty="0">
                <a:latin typeface="Arial"/>
              </a:rPr>
              <a:t>» — учитель-дефектолог </a:t>
            </a:r>
            <a:r>
              <a:rPr lang="ru-RU" sz="1200" b="0" strike="noStrike" spc="-1" dirty="0" err="1">
                <a:latin typeface="Arial"/>
              </a:rPr>
              <a:t>Барбашина</a:t>
            </a:r>
            <a:r>
              <a:rPr lang="ru-RU" sz="1200" b="0" strike="noStrike" spc="-1" dirty="0">
                <a:latin typeface="Arial"/>
              </a:rPr>
              <a:t> Н.В.</a:t>
            </a:r>
          </a:p>
          <a:p>
            <a:pPr algn="just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r>
              <a:rPr lang="ru-RU" sz="1200" b="0" strike="noStrike" spc="-1" dirty="0">
                <a:latin typeface="Arial"/>
              </a:rPr>
              <a:t>5. Выступление "STEM – образование .Образовательный модуль « Математическое развитие» - воспитатель Атаманова Т.С.</a:t>
            </a:r>
          </a:p>
          <a:p>
            <a:pPr algn="just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r>
              <a:rPr lang="ru-RU" sz="1200" b="0" strike="noStrike" spc="-1" dirty="0">
                <a:latin typeface="Arial"/>
              </a:rPr>
              <a:t>7. Выступление "STEM – образование .Образовательный </a:t>
            </a:r>
            <a:r>
              <a:rPr lang="ru-RU" sz="1200" b="0" strike="noStrike" spc="-1" dirty="0" smtClean="0">
                <a:latin typeface="Arial"/>
              </a:rPr>
              <a:t>модуль</a:t>
            </a:r>
            <a:r>
              <a:rPr lang="en-US" sz="1200" b="0" strike="noStrike" spc="-1" dirty="0" smtClean="0">
                <a:latin typeface="Arial"/>
              </a:rPr>
              <a:t> </a:t>
            </a:r>
            <a:r>
              <a:rPr lang="ru-RU" sz="1200" b="0" strike="noStrike" spc="-1" dirty="0" smtClean="0">
                <a:latin typeface="Arial"/>
              </a:rPr>
              <a:t>«Экспериментирование </a:t>
            </a:r>
            <a:r>
              <a:rPr lang="ru-RU" sz="1200" b="0" strike="noStrike" spc="-1" dirty="0">
                <a:latin typeface="Arial"/>
              </a:rPr>
              <a:t>с живой и неживой природой» - воспитатель </a:t>
            </a:r>
            <a:r>
              <a:rPr lang="ru-RU" sz="1200" b="0" strike="noStrike" spc="-1" dirty="0" err="1">
                <a:latin typeface="Arial"/>
              </a:rPr>
              <a:t>Семенкова</a:t>
            </a:r>
            <a:r>
              <a:rPr lang="ru-RU" sz="1200" b="0" strike="noStrike" spc="-1" dirty="0">
                <a:latin typeface="Arial"/>
              </a:rPr>
              <a:t> Е.А.</a:t>
            </a:r>
          </a:p>
          <a:p>
            <a:pPr algn="just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r>
              <a:rPr lang="ru-RU" sz="1200" b="0" strike="noStrike" spc="-1" dirty="0">
                <a:latin typeface="Arial"/>
              </a:rPr>
              <a:t>8. Выступление STEM – образование .Образовательные модули «Робототехника. LEGO-конструирование» -воспитатель </a:t>
            </a:r>
            <a:r>
              <a:rPr lang="ru-RU" sz="1200" b="0" strike="noStrike" spc="-1" dirty="0" err="1">
                <a:latin typeface="Arial"/>
              </a:rPr>
              <a:t>Музыкова</a:t>
            </a:r>
            <a:r>
              <a:rPr lang="ru-RU" sz="1200" b="0" strike="noStrike" spc="-1" dirty="0">
                <a:latin typeface="Arial"/>
              </a:rPr>
              <a:t> Н.В.</a:t>
            </a:r>
          </a:p>
          <a:p>
            <a:pPr algn="just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r>
              <a:rPr lang="ru-RU" sz="1200" b="0" strike="noStrike" spc="-1" dirty="0">
                <a:latin typeface="Arial"/>
              </a:rPr>
              <a:t>9. "STEM – образование .Образовательный модуль « </a:t>
            </a:r>
            <a:r>
              <a:rPr lang="ru-RU" sz="1200" b="0" strike="noStrike" spc="-1" dirty="0" err="1">
                <a:latin typeface="Arial"/>
              </a:rPr>
              <a:t>Мультстудия</a:t>
            </a:r>
            <a:r>
              <a:rPr lang="ru-RU" sz="1200" b="0" strike="noStrike" spc="-1" dirty="0">
                <a:latin typeface="Arial"/>
              </a:rPr>
              <a:t> «Я творю мир»»-воспитатель </a:t>
            </a:r>
            <a:r>
              <a:rPr lang="ru-RU" sz="1200" b="0" strike="noStrike" spc="-1" dirty="0" err="1">
                <a:latin typeface="Arial"/>
              </a:rPr>
              <a:t>Мекечина</a:t>
            </a:r>
            <a:r>
              <a:rPr lang="ru-RU" sz="1200" b="0" strike="noStrike" spc="-1" dirty="0">
                <a:latin typeface="Arial"/>
              </a:rPr>
              <a:t> М.М.</a:t>
            </a:r>
          </a:p>
          <a:p>
            <a:pPr algn="just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r>
              <a:rPr lang="ru-RU" sz="1200" b="0" strike="noStrike" spc="-1" dirty="0">
                <a:latin typeface="Arial"/>
              </a:rPr>
              <a:t>12.Выступление «Детские STEM-лаборатории в детском саду» ст.воспитатель - </a:t>
            </a:r>
            <a:r>
              <a:rPr lang="ru-RU" sz="1200" b="0" strike="noStrike" spc="-1" dirty="0" err="1">
                <a:latin typeface="Arial"/>
              </a:rPr>
              <a:t>Кергилова</a:t>
            </a:r>
            <a:r>
              <a:rPr lang="ru-RU" sz="1200" b="0" strike="noStrike" spc="-1" dirty="0">
                <a:latin typeface="Arial"/>
              </a:rPr>
              <a:t> О.Б.</a:t>
            </a:r>
          </a:p>
          <a:p>
            <a:pPr algn="just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r>
              <a:rPr lang="ru-RU" sz="1200" b="0" strike="noStrike" spc="-1" dirty="0">
                <a:latin typeface="Arial"/>
              </a:rPr>
              <a:t>13. Итоги тематического контроля: </a:t>
            </a:r>
            <a:r>
              <a:rPr lang="ru-RU" sz="1200" b="0" strike="noStrike" spc="-1" dirty="0">
                <a:latin typeface="Arial"/>
                <a:hlinkClick r:id="rId2"/>
              </a:rPr>
              <a:t>«Состояние работы по развитию конструктивной деятельности дошкольников и формирование предпосылок развития технического творчества в ДОУ»</a:t>
            </a:r>
            <a:r>
              <a:rPr lang="ru-RU" sz="1200" b="0" strike="noStrike" spc="-1" dirty="0">
                <a:latin typeface="Arial"/>
              </a:rPr>
              <a:t> - методист - Иванова Н.Г.</a:t>
            </a:r>
          </a:p>
          <a:p>
            <a:pPr algn="just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r>
              <a:rPr lang="ru-RU" sz="1200" b="0" strike="noStrike" spc="-1" dirty="0" smtClean="0">
                <a:latin typeface="Arial"/>
              </a:rPr>
              <a:t>15.Итоги </a:t>
            </a:r>
            <a:r>
              <a:rPr lang="ru-RU" sz="1200" b="0" strike="noStrike" spc="-1" dirty="0">
                <a:latin typeface="Arial"/>
              </a:rPr>
              <a:t>педагогического совета ст.воспитатель - </a:t>
            </a:r>
            <a:r>
              <a:rPr lang="ru-RU" sz="1200" b="0" strike="noStrike" spc="-1" dirty="0" err="1">
                <a:latin typeface="Arial"/>
              </a:rPr>
              <a:t>Кергилова</a:t>
            </a:r>
            <a:r>
              <a:rPr lang="ru-RU" sz="1200" b="0" strike="noStrike" spc="-1" dirty="0">
                <a:latin typeface="Arial"/>
              </a:rPr>
              <a:t> О.Б.</a:t>
            </a:r>
          </a:p>
          <a:p>
            <a:endParaRPr lang="ru-RU" sz="1200" b="0" strike="noStrike" spc="-1" dirty="0">
              <a:latin typeface="Arial"/>
            </a:endParaRPr>
          </a:p>
          <a:p>
            <a:endParaRPr lang="ru-RU" sz="12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" name="TextShape 1"/>
          <p:cNvSpPr txBox="1"/>
          <p:nvPr/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pic>
        <p:nvPicPr>
          <p:cNvPr id="614" name="Рисунок 613"/>
          <p:cNvPicPr/>
          <p:nvPr/>
        </p:nvPicPr>
        <p:blipFill>
          <a:blip r:embed="rId2"/>
          <a:srcRect/>
          <a:stretch/>
        </p:blipFill>
        <p:spPr>
          <a:xfrm>
            <a:off x="459720" y="582480"/>
            <a:ext cx="7956000" cy="51055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" name="Рисунок 614"/>
          <p:cNvPicPr/>
          <p:nvPr/>
        </p:nvPicPr>
        <p:blipFill>
          <a:blip r:embed="rId2"/>
          <a:stretch/>
        </p:blipFill>
        <p:spPr>
          <a:xfrm>
            <a:off x="56520" y="360000"/>
            <a:ext cx="9015480" cy="5070960"/>
          </a:xfrm>
          <a:prstGeom prst="rect">
            <a:avLst/>
          </a:prstGeom>
          <a:ln>
            <a:noFill/>
          </a:ln>
        </p:spPr>
      </p:pic>
      <p:pic>
        <p:nvPicPr>
          <p:cNvPr id="616" name="Picture 3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artisticPhotocopy/>
                    </a14:imgEffect>
                  </a14:imgLayer>
                </a14:imgProps>
              </a:ext>
            </a:extLst>
          </a:blip>
          <a:stretch/>
        </p:blipFill>
        <p:spPr>
          <a:xfrm>
            <a:off x="648000" y="5184000"/>
            <a:ext cx="7992000" cy="16617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TextShape 1"/>
          <p:cNvSpPr txBox="1"/>
          <p:nvPr/>
        </p:nvSpPr>
        <p:spPr>
          <a:xfrm>
            <a:off x="500040" y="142920"/>
            <a:ext cx="8143560" cy="1285560"/>
          </a:xfrm>
          <a:prstGeom prst="rect">
            <a:avLst/>
          </a:prstGeom>
          <a:solidFill>
            <a:srgbClr val="F2F4F5"/>
          </a:solidFill>
          <a:ln>
            <a:solidFill>
              <a:srgbClr val="0E5772"/>
            </a:solidFill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4000" b="1" strike="noStrike" cap="all" spc="-1">
                <a:solidFill>
                  <a:srgbClr val="FF0000"/>
                </a:solidFill>
                <a:latin typeface="Times New Roman"/>
              </a:rPr>
              <a:t>Преимущества</a:t>
            </a:r>
            <a:r>
              <a:t/>
            </a:r>
            <a:br/>
            <a:r>
              <a:rPr lang="ru-RU" sz="4000" b="1" strike="noStrike" cap="all" spc="-1">
                <a:solidFill>
                  <a:srgbClr val="FF0000"/>
                </a:solidFill>
                <a:latin typeface="Times New Roman"/>
              </a:rPr>
              <a:t> STEM-технологий</a:t>
            </a:r>
            <a:endParaRPr lang="ru-RU" sz="40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624" name="CustomShape 2"/>
          <p:cNvSpPr/>
          <p:nvPr/>
        </p:nvSpPr>
        <p:spPr>
          <a:xfrm>
            <a:off x="254880" y="1632600"/>
            <a:ext cx="8568720" cy="122436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FFFF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2400" b="1" strike="noStrike" spc="-1">
                <a:solidFill>
                  <a:srgbClr val="FF0000"/>
                </a:solidFill>
                <a:latin typeface="Calibri"/>
                <a:ea typeface="Calibri"/>
              </a:rPr>
              <a:t>Трансформированность, техничность привлекает внимание детей и способствует повышению у них интереса к изучаемому материалу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625" name="CustomShape 3"/>
          <p:cNvSpPr/>
          <p:nvPr/>
        </p:nvSpPr>
        <p:spPr>
          <a:xfrm>
            <a:off x="197640" y="4587840"/>
            <a:ext cx="8820000" cy="8712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FFFF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2400" b="1" strike="noStrike" spc="-1">
                <a:solidFill>
                  <a:srgbClr val="FF0000"/>
                </a:solidFill>
                <a:latin typeface="Tw Cen MT"/>
              </a:rPr>
              <a:t>Обеспечивает наглядность, игрушками, которые способствуют восприятию и лучшему запоминанию материала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626" name="CustomShape 4"/>
          <p:cNvSpPr/>
          <p:nvPr/>
        </p:nvSpPr>
        <p:spPr>
          <a:xfrm>
            <a:off x="254880" y="5590800"/>
            <a:ext cx="8644320" cy="100476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FFFF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2400" b="1" strike="noStrike" spc="-1">
                <a:solidFill>
                  <a:srgbClr val="FF0000"/>
                </a:solidFill>
                <a:latin typeface="Tw Cen MT"/>
              </a:rPr>
              <a:t>«SТЕМ» игрушки – это дополнительные возможности работы с детьми, имеющими ограниченные возможности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627" name="CustomShape 5"/>
          <p:cNvSpPr/>
          <p:nvPr/>
        </p:nvSpPr>
        <p:spPr>
          <a:xfrm>
            <a:off x="1043640" y="3691800"/>
            <a:ext cx="7025040" cy="76464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FFFF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2400" b="1" strike="noStrike" spc="-1">
                <a:solidFill>
                  <a:srgbClr val="FF0000"/>
                </a:solidFill>
                <a:latin typeface="Tw Cen MT"/>
              </a:rPr>
              <a:t>Активная коммуникация и командная работа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628" name="CustomShape 6"/>
          <p:cNvSpPr/>
          <p:nvPr/>
        </p:nvSpPr>
        <p:spPr>
          <a:xfrm>
            <a:off x="683640" y="2948040"/>
            <a:ext cx="7848360" cy="58392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FFFF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2400" b="1" strike="noStrike" spc="-1">
                <a:solidFill>
                  <a:srgbClr val="FF0000"/>
                </a:solidFill>
                <a:latin typeface="Tw Cen MT"/>
              </a:rPr>
              <a:t>Развитие интереса к техническим дисциплинам</a:t>
            </a:r>
            <a:endParaRPr lang="ru-RU" sz="24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" name="TextShape 1"/>
          <p:cNvSpPr txBox="1"/>
          <p:nvPr/>
        </p:nvSpPr>
        <p:spPr>
          <a:xfrm>
            <a:off x="856080" y="618480"/>
            <a:ext cx="7428960" cy="1478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Tw Cen MT"/>
            </a:endParaRPr>
          </a:p>
        </p:txBody>
      </p:sp>
      <p:pic>
        <p:nvPicPr>
          <p:cNvPr id="630" name="Рисунок 1"/>
          <p:cNvPicPr/>
          <p:nvPr/>
        </p:nvPicPr>
        <p:blipFill>
          <a:blip r:embed="rId2" cstate="screen"/>
          <a:srcRect/>
          <a:stretch/>
        </p:blipFill>
        <p:spPr>
          <a:xfrm>
            <a:off x="0" y="504000"/>
            <a:ext cx="9067320" cy="5615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000000"/>
      </a:lt2>
      <a:accent1>
        <a:srgbClr val="000000"/>
      </a:accent1>
      <a:accent2>
        <a:srgbClr val="000000"/>
      </a:accent2>
      <a:accent3>
        <a:srgbClr val="000000"/>
      </a:accent3>
      <a:accent4>
        <a:srgbClr val="000000"/>
      </a:accent4>
      <a:accent5>
        <a:srgbClr val="000000"/>
      </a:accent5>
      <a:accent6>
        <a:srgbClr val="000000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000000"/>
      </a:lt2>
      <a:accent1>
        <a:srgbClr val="000000"/>
      </a:accent1>
      <a:accent2>
        <a:srgbClr val="000000"/>
      </a:accent2>
      <a:accent3>
        <a:srgbClr val="000000"/>
      </a:accent3>
      <a:accent4>
        <a:srgbClr val="000000"/>
      </a:accent4>
      <a:accent5>
        <a:srgbClr val="000000"/>
      </a:accent5>
      <a:accent6>
        <a:srgbClr val="000000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000000"/>
      </a:lt2>
      <a:accent1>
        <a:srgbClr val="000000"/>
      </a:accent1>
      <a:accent2>
        <a:srgbClr val="000000"/>
      </a:accent2>
      <a:accent3>
        <a:srgbClr val="000000"/>
      </a:accent3>
      <a:accent4>
        <a:srgbClr val="000000"/>
      </a:accent4>
      <a:accent5>
        <a:srgbClr val="000000"/>
      </a:accent5>
      <a:accent6>
        <a:srgbClr val="000000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000000"/>
      </a:lt2>
      <a:accent1>
        <a:srgbClr val="000000"/>
      </a:accent1>
      <a:accent2>
        <a:srgbClr val="000000"/>
      </a:accent2>
      <a:accent3>
        <a:srgbClr val="000000"/>
      </a:accent3>
      <a:accent4>
        <a:srgbClr val="000000"/>
      </a:accent4>
      <a:accent5>
        <a:srgbClr val="000000"/>
      </a:accent5>
      <a:accent6>
        <a:srgbClr val="000000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000000"/>
      </a:lt2>
      <a:accent1>
        <a:srgbClr val="000000"/>
      </a:accent1>
      <a:accent2>
        <a:srgbClr val="000000"/>
      </a:accent2>
      <a:accent3>
        <a:srgbClr val="000000"/>
      </a:accent3>
      <a:accent4>
        <a:srgbClr val="000000"/>
      </a:accent4>
      <a:accent5>
        <a:srgbClr val="000000"/>
      </a:accent5>
      <a:accent6>
        <a:srgbClr val="000000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000000"/>
      </a:lt2>
      <a:accent1>
        <a:srgbClr val="000000"/>
      </a:accent1>
      <a:accent2>
        <a:srgbClr val="000000"/>
      </a:accent2>
      <a:accent3>
        <a:srgbClr val="000000"/>
      </a:accent3>
      <a:accent4>
        <a:srgbClr val="000000"/>
      </a:accent4>
      <a:accent5>
        <a:srgbClr val="000000"/>
      </a:accent5>
      <a:accent6>
        <a:srgbClr val="000000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502</TotalTime>
  <Words>248</Words>
  <Application>Microsoft Office PowerPoint</Application>
  <PresentationFormat>Экран (4:3)</PresentationFormat>
  <Paragraphs>31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7</vt:i4>
      </vt:variant>
      <vt:variant>
        <vt:lpstr>Заголовки слайдов</vt:lpstr>
      </vt:variant>
      <vt:variant>
        <vt:i4>6</vt:i4>
      </vt:variant>
    </vt:vector>
  </HeadingPairs>
  <TitlesOfParts>
    <vt:vector size="13" baseType="lpstr"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Stem - технологии</dc:title>
  <dc:creator>Екатерина</dc:creator>
  <cp:lastModifiedBy>1</cp:lastModifiedBy>
  <cp:revision>30</cp:revision>
  <dcterms:created xsi:type="dcterms:W3CDTF">2018-05-19T12:19:45Z</dcterms:created>
  <dcterms:modified xsi:type="dcterms:W3CDTF">2023-04-17T16:06:41Z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1</vt:i4>
  </property>
  <property fmtid="{D5CDD505-2E9C-101B-9397-08002B2CF9AE}" pid="8" name="PresentationFormat">
    <vt:lpwstr>Экран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10</vt:i4>
  </property>
</Properties>
</file>