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sldIdLst>
    <p:sldId id="279" r:id="rId2"/>
    <p:sldId id="267" r:id="rId3"/>
    <p:sldId id="266" r:id="rId4"/>
    <p:sldId id="272" r:id="rId5"/>
    <p:sldId id="273" r:id="rId6"/>
    <p:sldId id="268" r:id="rId7"/>
    <p:sldId id="269" r:id="rId8"/>
    <p:sldId id="271" r:id="rId9"/>
    <p:sldId id="278" r:id="rId10"/>
    <p:sldId id="274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4" autoAdjust="0"/>
  </p:normalViewPr>
  <p:slideViewPr>
    <p:cSldViewPr snapToGrid="0">
      <p:cViewPr varScale="1">
        <p:scale>
          <a:sx n="70" d="100"/>
          <a:sy n="70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8FA8F-02A6-43C2-AFA9-080BF2CB364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6C929-B2E1-41F6-8377-745A5AA6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4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6C929-B2E1-41F6-8377-745A5AA6765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75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8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0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616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3332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1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1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65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7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501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chemeClr val="accent1">
                <a:lumMod val="0"/>
                <a:lumOff val="100000"/>
              </a:schemeClr>
            </a:gs>
            <a:gs pos="0">
              <a:schemeClr val="accent1">
                <a:lumMod val="0"/>
                <a:lumOff val="100000"/>
              </a:schemeClr>
            </a:gs>
            <a:gs pos="98000">
              <a:schemeClr val="accent1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874EF251-1506-44EA-88E5-A6C9D4C9AE0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050752EB-3963-4BE0-937B-2C0229775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66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ppt-online.org/226627" TargetMode="External"/><Relationship Id="rId3" Type="http://schemas.openxmlformats.org/officeDocument/2006/relationships/hyperlink" Target="https://dic.academic.ru/book.nsf/62628949/&#1043;&#1085;&#1077;&#1079;&#1076;&#1099;&#1096;&#1082;&#1086;" TargetMode="External"/><Relationship Id="rId7" Type="http://schemas.openxmlformats.org/officeDocument/2006/relationships/hyperlink" Target="https://childdevelop.info/generator/letters/cross.html" TargetMode="External"/><Relationship Id="rId2" Type="http://schemas.openxmlformats.org/officeDocument/2006/relationships/hyperlink" Target="https://shareslide.ru/detskie-prezentatsii/kalendar-poety-i-pisateli-permskogo-kraya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multiurok.ru/index.php/files/urok-prezentatsiia-dlia-distantsionnogo-obuchen-13.html" TargetMode="External"/><Relationship Id="rId5" Type="http://schemas.openxmlformats.org/officeDocument/2006/relationships/hyperlink" Target="https://artchive.ru/artists/39625~Anatolij_Nikolaevich_Tumbasov/biography" TargetMode="External"/><Relationship Id="rId4" Type="http://schemas.openxmlformats.org/officeDocument/2006/relationships/hyperlink" Target="https://auction.ru/offer/394034_tumbasov_a_telegramma-i155223645548426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1D98DE-4269-58B4-D4D7-2090ADE9BCD1}"/>
              </a:ext>
            </a:extLst>
          </p:cNvPr>
          <p:cNvSpPr txBox="1"/>
          <p:nvPr/>
        </p:nvSpPr>
        <p:spPr>
          <a:xfrm>
            <a:off x="1" y="0"/>
            <a:ext cx="9144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чтения,  4 класс.</a:t>
            </a: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А. 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Тумбасов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"В шубах и шапках"</a:t>
            </a:r>
          </a:p>
        </p:txBody>
      </p:sp>
    </p:spTree>
    <p:extLst>
      <p:ext uri="{BB962C8B-B14F-4D97-AF65-F5344CB8AC3E}">
        <p14:creationId xmlns:p14="http://schemas.microsoft.com/office/powerpoint/2010/main" val="2768300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BFF3570-75D9-DDFC-B6CD-A023EDD37437}"/>
              </a:ext>
            </a:extLst>
          </p:cNvPr>
          <p:cNvSpPr txBox="1"/>
          <p:nvPr/>
        </p:nvSpPr>
        <p:spPr>
          <a:xfrm>
            <a:off x="2309883" y="150125"/>
            <a:ext cx="45242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Кроссворд                                                                     По теме «В шубах и шапках» по А.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Тумбасову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                                            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0827BE-7270-460F-B231-F64653F3C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96915" y="0"/>
            <a:ext cx="10705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56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46385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5D803D8-947C-DB67-B569-126B09934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77686"/>
            <a:ext cx="7886700" cy="5099277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https://shareslide.ru/detskie-prezentatsii/kalendar-poety-i-pisateli-permskogo-kraya</a:t>
            </a:r>
            <a:endParaRPr lang="ru-RU" dirty="0"/>
          </a:p>
          <a:p>
            <a:r>
              <a:rPr lang="en-US" dirty="0">
                <a:hlinkClick r:id="rId3"/>
              </a:rPr>
              <a:t>https://dic.academic.ru/book.nsf/62628949/</a:t>
            </a:r>
            <a:r>
              <a:rPr lang="ru-RU" dirty="0">
                <a:hlinkClick r:id="rId3"/>
              </a:rPr>
              <a:t>Гнездышко</a:t>
            </a:r>
            <a:endParaRPr lang="ru-RU" dirty="0"/>
          </a:p>
          <a:p>
            <a:r>
              <a:rPr lang="en-US" dirty="0">
                <a:hlinkClick r:id="rId4"/>
              </a:rPr>
              <a:t>https://auction.ru/offer/394034_tumbasov_a_telegramma-i155223645548426.html</a:t>
            </a:r>
            <a:endParaRPr lang="ru-RU" dirty="0"/>
          </a:p>
          <a:p>
            <a:r>
              <a:rPr lang="en-US" dirty="0">
                <a:hlinkClick r:id="rId5"/>
              </a:rPr>
              <a:t>https://artchive.ru/artists/39625~Anatolij_Nikolaevich_Tumbasov/biography</a:t>
            </a:r>
            <a:endParaRPr lang="ru-RU" dirty="0"/>
          </a:p>
          <a:p>
            <a:r>
              <a:rPr lang="en-US" dirty="0">
                <a:hlinkClick r:id="rId6"/>
              </a:rPr>
              <a:t>https://multiurok.ru/index.php/files/urok-prezentatsiia-dlia-distantsionnogo-obuchen-13.html</a:t>
            </a:r>
            <a:endParaRPr lang="ru-RU" dirty="0"/>
          </a:p>
          <a:p>
            <a:r>
              <a:rPr lang="en-US" dirty="0">
                <a:hlinkClick r:id="rId7"/>
              </a:rPr>
              <a:t>https://childdevelop.info/generator/letters/cross.html</a:t>
            </a:r>
            <a:endParaRPr lang="ru-RU" dirty="0"/>
          </a:p>
          <a:p>
            <a:r>
              <a:rPr lang="en-US" dirty="0">
                <a:hlinkClick r:id="rId8"/>
              </a:rPr>
              <a:t>https://ppt-online.org/226627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164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85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58C588-3EB7-BBD6-D581-EAE4786DD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3" y="669471"/>
            <a:ext cx="4500298" cy="3189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78BFE3-07F6-68C8-5B3E-902E45318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241" y="3582874"/>
            <a:ext cx="4127284" cy="288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68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75D6E2-746B-789B-64AA-D11D2C74B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224" y="622821"/>
            <a:ext cx="4715552" cy="36172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60637C-9483-32B3-74B7-6C06B4D19246}"/>
              </a:ext>
            </a:extLst>
          </p:cNvPr>
          <p:cNvSpPr txBox="1"/>
          <p:nvPr/>
        </p:nvSpPr>
        <p:spPr>
          <a:xfrm>
            <a:off x="791569" y="3065677"/>
            <a:ext cx="7014949" cy="3036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endParaRPr lang="ru-RU" sz="1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ru-RU" sz="1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ru-RU" sz="1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Николаевич </a:t>
            </a:r>
            <a:r>
              <a:rPr lang="ru-RU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Тумбасов</a:t>
            </a:r>
            <a:endParaRPr lang="ru-RU" sz="36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1925-2001г.г.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5012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4B1D2D-F994-43E0-627E-DA490EF1A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478"/>
            <a:ext cx="7886700" cy="6591868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4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Николаевич </a:t>
            </a:r>
            <a:r>
              <a:rPr lang="ru-RU" sz="44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Тумбасов</a:t>
            </a:r>
            <a:endParaRPr lang="ru-RU" sz="4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художник России, журналист, писатель.</a:t>
            </a:r>
          </a:p>
          <a:p>
            <a:pPr algn="l">
              <a:lnSpc>
                <a:spcPct val="120000"/>
              </a:lnSpc>
            </a:pP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А. Н. </a:t>
            </a:r>
            <a:r>
              <a:rPr lang="ru-RU" sz="4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Тумбасов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4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21 марта 1925 года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в старинном уральском селе </a:t>
            </a:r>
            <a:r>
              <a:rPr lang="ru-RU" sz="4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Кочкарь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Участник ВОВ.</a:t>
            </a:r>
          </a:p>
          <a:p>
            <a:pPr algn="l">
              <a:lnSpc>
                <a:spcPct val="120000"/>
              </a:lnSpc>
            </a:pP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Всю жизнь А. </a:t>
            </a:r>
            <a:r>
              <a:rPr lang="ru-RU" sz="4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Тумбасов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много путешествовал. О том, что увидел, писал в рассказах- миниатюрах для детей.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134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6AF8DE-2C26-B28A-377A-B44F5A971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63" y="3384645"/>
            <a:ext cx="4312845" cy="32345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90D0E5-4185-5E32-793B-5B76FF96FF47}"/>
              </a:ext>
            </a:extLst>
          </p:cNvPr>
          <p:cNvSpPr txBox="1"/>
          <p:nvPr/>
        </p:nvSpPr>
        <p:spPr>
          <a:xfrm>
            <a:off x="122829" y="764274"/>
            <a:ext cx="5186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Арка – </a:t>
            </a:r>
            <a:r>
              <a:rPr lang="ru-RU" sz="36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проём в виде дуги между двумя опорами.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1F6AE78-893A-5177-1A17-F5AD20BFC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386" y="101977"/>
            <a:ext cx="3812785" cy="2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3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D21CCC5-DD3F-387E-3329-D9689CC7E420}"/>
              </a:ext>
            </a:extLst>
          </p:cNvPr>
          <p:cNvSpPr txBox="1"/>
          <p:nvPr/>
        </p:nvSpPr>
        <p:spPr>
          <a:xfrm>
            <a:off x="395785" y="655093"/>
            <a:ext cx="5418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Шлем-  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защиты головы человека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39681D3-FE09-88BB-E450-14D10448F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424" y="108677"/>
            <a:ext cx="2894936" cy="43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A9D60D-B27E-2283-7353-339DD6AF9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40" y="2283483"/>
            <a:ext cx="2608333" cy="440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7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D21CCC5-DD3F-387E-3329-D9689CC7E420}"/>
              </a:ext>
            </a:extLst>
          </p:cNvPr>
          <p:cNvSpPr txBox="1"/>
          <p:nvPr/>
        </p:nvSpPr>
        <p:spPr>
          <a:xfrm>
            <a:off x="191069" y="655093"/>
            <a:ext cx="8761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Диковина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- удивительная вещь или явление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1F709F-A635-6E75-6C31-CA58C6AAF025}"/>
              </a:ext>
            </a:extLst>
          </p:cNvPr>
          <p:cNvSpPr txBox="1"/>
          <p:nvPr/>
        </p:nvSpPr>
        <p:spPr>
          <a:xfrm>
            <a:off x="332167" y="1978925"/>
            <a:ext cx="66691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Рыцарь</a:t>
            </a:r>
            <a:r>
              <a:rPr lang="ru-RU" sz="3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старинный воин. Он одет                 в железные доспехи, и вооружен копьём.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F37017-F10F-4F80-8D23-B528E3C8C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904" y="2033307"/>
            <a:ext cx="1523929" cy="449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336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850ED16-61B6-E25F-E394-5A5D6C298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2830" y="450376"/>
            <a:ext cx="4149908" cy="618243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хо-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зяй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хо-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зяй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ствен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-ная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хозяйственная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D55907-2B1D-AFF4-4BDA-9E847C6AD8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559558"/>
            <a:ext cx="4335646" cy="607325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-лам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стволами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361348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623</TotalTime>
  <Words>231</Words>
  <Application>Microsoft Office PowerPoint</Application>
  <PresentationFormat>Экран (4:3)</PresentationFormat>
  <Paragraphs>45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10</cp:revision>
  <dcterms:created xsi:type="dcterms:W3CDTF">2023-01-28T12:23:19Z</dcterms:created>
  <dcterms:modified xsi:type="dcterms:W3CDTF">2023-04-17T12:11:23Z</dcterms:modified>
</cp:coreProperties>
</file>