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6" r:id="rId3"/>
    <p:sldId id="268" r:id="rId4"/>
    <p:sldId id="273" r:id="rId5"/>
    <p:sldId id="274" r:id="rId6"/>
    <p:sldId id="275" r:id="rId7"/>
    <p:sldId id="281" r:id="rId8"/>
    <p:sldId id="283" r:id="rId9"/>
    <p:sldId id="282" r:id="rId10"/>
    <p:sldId id="289" r:id="rId11"/>
    <p:sldId id="296" r:id="rId12"/>
    <p:sldId id="291" r:id="rId13"/>
    <p:sldId id="292" r:id="rId14"/>
    <p:sldId id="293" r:id="rId15"/>
    <p:sldId id="297" r:id="rId16"/>
    <p:sldId id="294" r:id="rId17"/>
    <p:sldId id="295" r:id="rId18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74A"/>
    <a:srgbClr val="3399FF"/>
    <a:srgbClr val="666699"/>
    <a:srgbClr val="E5907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4604" autoAdjust="0"/>
  </p:normalViewPr>
  <p:slideViewPr>
    <p:cSldViewPr>
      <p:cViewPr varScale="1">
        <p:scale>
          <a:sx n="72" d="100"/>
          <a:sy n="72" d="100"/>
        </p:scale>
        <p:origin x="-2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2492896"/>
            <a:ext cx="5040560" cy="1440160"/>
          </a:xfrm>
        </p:spPr>
        <p:txBody>
          <a:bodyPr/>
          <a:lstStyle>
            <a:lvl1pPr>
              <a:defRPr b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4A1F6A-164B-43BA-A19E-4AE6BB502A21}" type="slidenum">
              <a:rPr lang="ru-RU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ru-RU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6633457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1763688" y="1484784"/>
            <a:ext cx="7380312" cy="3528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6633457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63688" y="1484784"/>
            <a:ext cx="7380312" cy="3528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8000" dirty="0" smtClean="0"/>
              <a:t>Весна</a:t>
            </a:r>
            <a:br>
              <a:rPr lang="ru-RU" sz="8000" dirty="0" smtClean="0"/>
            </a:br>
            <a:endParaRPr lang="ru-RU" sz="8000" b="1" dirty="0"/>
          </a:p>
        </p:txBody>
      </p:sp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28992" y="571480"/>
            <a:ext cx="4572000" cy="45858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Кленам, липам и дубочкам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Новые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дарю листочки,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Милых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пташек приглашаю Возвратиться с юга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север провожаю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Зимушку-подругу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flomaster.club/uploads/posts/2021-11/1638022016_25-flomaster-club-p-risunki-detei-na-temu-vesna-prishla-detski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85728"/>
            <a:ext cx="4071966" cy="552811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44" y="642918"/>
            <a:ext cx="4572000" cy="45858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 растет красивый, нежный,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олубой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иль белоснежный.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Даже раньше расцветает,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ем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речке лед растает.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Распустился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точно 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срок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ервый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мартовский цветок.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Подснежник</a:t>
            </a:r>
            <a:endParaRPr lang="ru-RU" dirty="0"/>
          </a:p>
        </p:txBody>
      </p:sp>
      <p:pic>
        <p:nvPicPr>
          <p:cNvPr id="4" name="Picture 2" descr="Подснежник рисунок для детей карандашом и красками.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1785926"/>
            <a:ext cx="4470445" cy="307183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0430" y="121442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Снежок растаял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полей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Бежит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проворливый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cs11.livemaster.ru/storage/topicavatar/600x450/18/0e/79c7c78b172a3883ed88b3cf9356651e6d3cyn.jpg?h=8ODsrV1zhv1WGkqzrP4Mt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643050"/>
            <a:ext cx="4476741" cy="335755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8992" y="1643050"/>
            <a:ext cx="4572000" cy="36625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Висит за окошком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Кулек ледяной.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полон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капели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пахнет весной.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2226" name="Picture 2" descr="Стихи про сосульку для детей и их родителей. Читать стихи про сосульку  онлай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785926"/>
            <a:ext cx="4071966" cy="407196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000372"/>
            <a:ext cx="50006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Весна — время пробуждения. Природа стряхивает с веток деревьев снег, </a:t>
            </a:r>
            <a:r>
              <a:rPr lang="ru-RU" sz="2400" dirty="0" smtClean="0"/>
              <a:t>начинается </a:t>
            </a:r>
            <a:r>
              <a:rPr lang="ru-RU" sz="2400" dirty="0" smtClean="0"/>
              <a:t>весенняя </a:t>
            </a:r>
            <a:r>
              <a:rPr lang="ru-RU" sz="2400" dirty="0" smtClean="0"/>
              <a:t>капель. Появляются проталинки. </a:t>
            </a:r>
            <a:r>
              <a:rPr lang="ru-RU" sz="2400" dirty="0" smtClean="0"/>
              <a:t>Н</a:t>
            </a:r>
            <a:r>
              <a:rPr lang="ru-RU" sz="2400" dirty="0" smtClean="0"/>
              <a:t>а </a:t>
            </a:r>
            <a:r>
              <a:rPr lang="ru-RU" sz="2400" dirty="0" smtClean="0"/>
              <a:t>улице слышится пение птиц. </a:t>
            </a:r>
            <a:r>
              <a:rPr lang="ru-RU" sz="2400" dirty="0" smtClean="0"/>
              <a:t>Я</a:t>
            </a:r>
            <a:r>
              <a:rPr lang="ru-RU" sz="2400" dirty="0" smtClean="0"/>
              <a:t>рко светит солнышко.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 smtClean="0"/>
              <a:t>В</a:t>
            </a:r>
            <a:r>
              <a:rPr lang="ru-RU" sz="2400" dirty="0" smtClean="0"/>
              <a:t>есенние  месяцы : </a:t>
            </a:r>
            <a:r>
              <a:rPr lang="ru-RU" sz="2400" dirty="0" smtClean="0"/>
              <a:t>март, апрель, май. </a:t>
            </a:r>
            <a:endParaRPr lang="ru-RU" sz="2400" dirty="0"/>
          </a:p>
        </p:txBody>
      </p:sp>
      <p:pic>
        <p:nvPicPr>
          <p:cNvPr id="18434" name="Picture 2" descr="https://avatars.mds.yandex.net/i?id=d867457d64e66070b720dc0b0120b0d4_l-5390142-images-thumbs&amp;ref=rim&amp;n=13&amp;w=1070&amp;h=1069"/>
          <p:cNvPicPr>
            <a:picLocks noChangeAspect="1" noChangeArrowheads="1"/>
          </p:cNvPicPr>
          <p:nvPr/>
        </p:nvPicPr>
        <p:blipFill>
          <a:blip r:embed="rId2"/>
          <a:srcRect l="10413" t="7817" r="8885" b="11405"/>
          <a:stretch>
            <a:fillRect/>
          </a:stretch>
        </p:blipFill>
        <p:spPr bwMode="auto">
          <a:xfrm>
            <a:off x="5000628" y="428604"/>
            <a:ext cx="3857652" cy="478634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43372" y="357166"/>
            <a:ext cx="4572000" cy="532453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Пальчиковая игра «Солнышко»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Слушаем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стих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 загибаем пальчики – считаем лучики.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Есть у солнышка лучи –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ясны, и горячи.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Тянутся они от солнца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Прямо к нашему оконцу.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Первый лучик дарит свет,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второй - весны привет.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Третий лучик самый яркий,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четвёртый - самый жаркий.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Пятый нас зовёт гулять.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Раз, два, три, четыре, пять!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Картинки солнышко (100 фото) • Прикольные картинки и позитив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1500174"/>
            <a:ext cx="2857520" cy="285193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Ребята, </a:t>
            </a:r>
            <a:r>
              <a:rPr lang="ru-RU" sz="3200" dirty="0" smtClean="0"/>
              <a:t> перед вами 4 </a:t>
            </a:r>
            <a:r>
              <a:rPr lang="ru-RU" sz="3200" dirty="0" smtClean="0"/>
              <a:t>картинки, скажите, какая из них не относится к </a:t>
            </a:r>
            <a:r>
              <a:rPr lang="ru-RU" sz="3200" dirty="0" smtClean="0"/>
              <a:t>весне.</a:t>
            </a:r>
            <a:endParaRPr lang="ru-RU" sz="3200" dirty="0"/>
          </a:p>
        </p:txBody>
      </p:sp>
      <p:pic>
        <p:nvPicPr>
          <p:cNvPr id="30722" name="Picture 2" descr="Занятие на тему: Весна в подготовительной группе"/>
          <p:cNvPicPr>
            <a:picLocks noChangeAspect="1" noChangeArrowheads="1"/>
          </p:cNvPicPr>
          <p:nvPr/>
        </p:nvPicPr>
        <p:blipFill>
          <a:blip r:embed="rId2"/>
          <a:srcRect l="1703" r="49750" b="64200"/>
          <a:stretch>
            <a:fillRect/>
          </a:stretch>
        </p:blipFill>
        <p:spPr bwMode="auto">
          <a:xfrm>
            <a:off x="2714612" y="1511454"/>
            <a:ext cx="5357850" cy="2631926"/>
          </a:xfrm>
          <a:prstGeom prst="rect">
            <a:avLst/>
          </a:prstGeom>
          <a:noFill/>
          <a:ln>
            <a:solidFill>
              <a:srgbClr val="04374A"/>
            </a:solidFill>
          </a:ln>
        </p:spPr>
      </p:pic>
      <p:pic>
        <p:nvPicPr>
          <p:cNvPr id="4" name="Picture 2" descr="Занятие на тему: Весна в подготовительной группе"/>
          <p:cNvPicPr>
            <a:picLocks noChangeAspect="1" noChangeArrowheads="1"/>
          </p:cNvPicPr>
          <p:nvPr/>
        </p:nvPicPr>
        <p:blipFill>
          <a:blip r:embed="rId2"/>
          <a:srcRect l="50250" r="1203" b="64200"/>
          <a:stretch>
            <a:fillRect/>
          </a:stretch>
        </p:blipFill>
        <p:spPr bwMode="auto">
          <a:xfrm>
            <a:off x="2714612" y="4226074"/>
            <a:ext cx="5357850" cy="2631926"/>
          </a:xfrm>
          <a:prstGeom prst="rect">
            <a:avLst/>
          </a:prstGeom>
          <a:noFill/>
          <a:ln>
            <a:solidFill>
              <a:srgbClr val="04374A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Занятие на тему: Весна в подготовительной группе"/>
          <p:cNvPicPr>
            <a:picLocks noChangeAspect="1" noChangeArrowheads="1"/>
          </p:cNvPicPr>
          <p:nvPr/>
        </p:nvPicPr>
        <p:blipFill>
          <a:blip r:embed="rId2"/>
          <a:srcRect l="1159" t="66230" r="49920"/>
          <a:stretch>
            <a:fillRect/>
          </a:stretch>
        </p:blipFill>
        <p:spPr bwMode="auto">
          <a:xfrm>
            <a:off x="2428860" y="500042"/>
            <a:ext cx="6029663" cy="2772688"/>
          </a:xfrm>
          <a:prstGeom prst="rect">
            <a:avLst/>
          </a:prstGeom>
          <a:noFill/>
          <a:ln>
            <a:solidFill>
              <a:srgbClr val="04374A"/>
            </a:solidFill>
          </a:ln>
        </p:spPr>
      </p:pic>
      <p:pic>
        <p:nvPicPr>
          <p:cNvPr id="31748" name="Picture 4" descr="Занятие на тему: Весна в подготовительной группе"/>
          <p:cNvPicPr>
            <a:picLocks noChangeAspect="1" noChangeArrowheads="1"/>
          </p:cNvPicPr>
          <p:nvPr/>
        </p:nvPicPr>
        <p:blipFill>
          <a:blip r:embed="rId2"/>
          <a:srcRect l="50080" t="66230" r="1171"/>
          <a:stretch>
            <a:fillRect/>
          </a:stretch>
        </p:blipFill>
        <p:spPr bwMode="auto">
          <a:xfrm>
            <a:off x="2428861" y="3612539"/>
            <a:ext cx="6072230" cy="2771809"/>
          </a:xfrm>
          <a:prstGeom prst="rect">
            <a:avLst/>
          </a:prstGeom>
          <a:noFill/>
          <a:ln>
            <a:solidFill>
              <a:srgbClr val="04374A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Занятие на тему: Весна в подготовительной группе"/>
          <p:cNvPicPr>
            <a:picLocks noChangeAspect="1" noChangeArrowheads="1"/>
          </p:cNvPicPr>
          <p:nvPr/>
        </p:nvPicPr>
        <p:blipFill>
          <a:blip r:embed="rId2"/>
          <a:srcRect l="1022" r="50333" b="65244"/>
          <a:stretch>
            <a:fillRect/>
          </a:stretch>
        </p:blipFill>
        <p:spPr bwMode="auto">
          <a:xfrm>
            <a:off x="2071670" y="285728"/>
            <a:ext cx="6803096" cy="3168338"/>
          </a:xfrm>
          <a:prstGeom prst="rect">
            <a:avLst/>
          </a:prstGeom>
          <a:noFill/>
          <a:ln>
            <a:solidFill>
              <a:srgbClr val="04374A"/>
            </a:solidFill>
          </a:ln>
        </p:spPr>
      </p:pic>
      <p:pic>
        <p:nvPicPr>
          <p:cNvPr id="3" name="Picture 2" descr="Занятие на тему: Весна в подготовительной группе"/>
          <p:cNvPicPr>
            <a:picLocks noChangeAspect="1" noChangeArrowheads="1"/>
          </p:cNvPicPr>
          <p:nvPr/>
        </p:nvPicPr>
        <p:blipFill>
          <a:blip r:embed="rId2"/>
          <a:srcRect l="49667" r="1541" b="65244"/>
          <a:stretch>
            <a:fillRect/>
          </a:stretch>
        </p:blipFill>
        <p:spPr bwMode="auto">
          <a:xfrm>
            <a:off x="2071670" y="3500438"/>
            <a:ext cx="6858048" cy="3184325"/>
          </a:xfrm>
          <a:prstGeom prst="rect">
            <a:avLst/>
          </a:prstGeom>
          <a:noFill/>
          <a:ln>
            <a:solidFill>
              <a:srgbClr val="04374A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714356"/>
            <a:ext cx="12475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одна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43636" y="642918"/>
            <a:ext cx="15190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много</a:t>
            </a:r>
            <a:endParaRPr lang="ru-RU" sz="4000" dirty="0"/>
          </a:p>
        </p:txBody>
      </p:sp>
      <p:pic>
        <p:nvPicPr>
          <p:cNvPr id="39938" name="Picture 2" descr="Сосулька Лед Зима - Бесплатное фото на Pixabay"/>
          <p:cNvPicPr>
            <a:picLocks noChangeAspect="1" noChangeArrowheads="1"/>
          </p:cNvPicPr>
          <p:nvPr/>
        </p:nvPicPr>
        <p:blipFill>
          <a:blip r:embed="rId2"/>
          <a:srcRect b="19068"/>
          <a:stretch>
            <a:fillRect/>
          </a:stretch>
        </p:blipFill>
        <p:spPr bwMode="auto">
          <a:xfrm>
            <a:off x="1714480" y="1785926"/>
            <a:ext cx="2525788" cy="3429024"/>
          </a:xfrm>
          <a:prstGeom prst="rect">
            <a:avLst/>
          </a:prstGeom>
          <a:noFill/>
        </p:spPr>
      </p:pic>
      <p:pic>
        <p:nvPicPr>
          <p:cNvPr id="12290" name="Picture 2" descr="https://baback.club/uploads/posts/2022-11/1667853352_17-baback-club-p-sosulka-risunok-pinterest-20.jpg"/>
          <p:cNvPicPr>
            <a:picLocks noChangeAspect="1" noChangeArrowheads="1"/>
          </p:cNvPicPr>
          <p:nvPr/>
        </p:nvPicPr>
        <p:blipFill>
          <a:blip r:embed="rId3"/>
          <a:srcRect b="19999"/>
          <a:stretch>
            <a:fillRect/>
          </a:stretch>
        </p:blipFill>
        <p:spPr bwMode="auto">
          <a:xfrm>
            <a:off x="5214942" y="1714488"/>
            <a:ext cx="3545051" cy="343767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785794"/>
            <a:ext cx="12796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один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388" y="785794"/>
            <a:ext cx="15190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много</a:t>
            </a:r>
            <a:endParaRPr lang="ru-RU" sz="4000" dirty="0"/>
          </a:p>
        </p:txBody>
      </p:sp>
      <p:pic>
        <p:nvPicPr>
          <p:cNvPr id="11266" name="Picture 2" descr="https://zamanilka.ru/wp-content/uploads/2023/01/vesna-risunki-dlya-detey-10.jpg"/>
          <p:cNvPicPr>
            <a:picLocks noChangeAspect="1" noChangeArrowheads="1"/>
          </p:cNvPicPr>
          <p:nvPr/>
        </p:nvPicPr>
        <p:blipFill>
          <a:blip r:embed="rId2"/>
          <a:srcRect r="34270"/>
          <a:stretch>
            <a:fillRect/>
          </a:stretch>
        </p:blipFill>
        <p:spPr bwMode="auto">
          <a:xfrm>
            <a:off x="1928794" y="1928802"/>
            <a:ext cx="2357454" cy="2686431"/>
          </a:xfrm>
          <a:prstGeom prst="rect">
            <a:avLst/>
          </a:prstGeom>
          <a:noFill/>
        </p:spPr>
      </p:pic>
      <p:pic>
        <p:nvPicPr>
          <p:cNvPr id="7" name="Picture 2" descr="https://zamanilka.ru/wp-content/uploads/2023/01/vesna-risunki-dlya-detey-10.jpg"/>
          <p:cNvPicPr>
            <a:picLocks noChangeAspect="1" noChangeArrowheads="1"/>
          </p:cNvPicPr>
          <p:nvPr/>
        </p:nvPicPr>
        <p:blipFill>
          <a:blip r:embed="rId2"/>
          <a:srcRect t="45207" r="34270"/>
          <a:stretch>
            <a:fillRect/>
          </a:stretch>
        </p:blipFill>
        <p:spPr bwMode="auto">
          <a:xfrm>
            <a:off x="6572264" y="2143116"/>
            <a:ext cx="2357454" cy="1471985"/>
          </a:xfrm>
          <a:prstGeom prst="rect">
            <a:avLst/>
          </a:prstGeom>
          <a:noFill/>
        </p:spPr>
      </p:pic>
      <p:pic>
        <p:nvPicPr>
          <p:cNvPr id="8" name="Picture 2" descr="https://zamanilka.ru/wp-content/uploads/2023/01/vesna-risunki-dlya-detey-10.jpg"/>
          <p:cNvPicPr>
            <a:picLocks noChangeAspect="1" noChangeArrowheads="1"/>
          </p:cNvPicPr>
          <p:nvPr/>
        </p:nvPicPr>
        <p:blipFill>
          <a:blip r:embed="rId2"/>
          <a:srcRect t="45207" r="34270"/>
          <a:stretch>
            <a:fillRect/>
          </a:stretch>
        </p:blipFill>
        <p:spPr bwMode="auto">
          <a:xfrm>
            <a:off x="5357818" y="3571876"/>
            <a:ext cx="2357454" cy="147198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857232"/>
            <a:ext cx="12796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один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643702" y="785794"/>
            <a:ext cx="15190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много</a:t>
            </a:r>
            <a:endParaRPr lang="ru-RU" sz="4000" dirty="0"/>
          </a:p>
        </p:txBody>
      </p:sp>
      <p:sp>
        <p:nvSpPr>
          <p:cNvPr id="38914" name="AutoShape 2" descr="Птичка - векторные изображения, Птичка картинки |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6" name="AutoShape 4" descr="Птичка - векторные изображения, Птичка картинки |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8" name="AutoShape 6" descr="Птичка - векторные изображения, Птичка картинки |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20" name="Picture 8" descr="птичка детский рисунок: 2 тыс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071678"/>
            <a:ext cx="3405182" cy="2476497"/>
          </a:xfrm>
          <a:prstGeom prst="rect">
            <a:avLst/>
          </a:prstGeom>
          <a:noFill/>
        </p:spPr>
      </p:pic>
      <p:pic>
        <p:nvPicPr>
          <p:cNvPr id="38922" name="Picture 10" descr="птички картинки для детей нарисованные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1785926"/>
            <a:ext cx="2643206" cy="233009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332adb779558baf93df8c5a75b92b6912bba80"/>
</p:tagLst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1820</TotalTime>
  <Words>148</Words>
  <Application>Microsoft Office PowerPoint</Application>
  <PresentationFormat>Экран (4:3)</PresentationFormat>
  <Paragraphs>43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Весна </vt:lpstr>
      <vt:lpstr>Слайд 2</vt:lpstr>
      <vt:lpstr>Слайд 3</vt:lpstr>
      <vt:lpstr>Ребята,  перед вами 4 картинки, скажите, какая из них не относится к весне.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Подснежник</vt:lpstr>
      <vt:lpstr>Слайд 14</vt:lpstr>
      <vt:lpstr>Слайд 15</vt:lpstr>
      <vt:lpstr>Слайд 16</vt:lpstr>
      <vt:lpstr>Слайд 17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Стебель с зелеными листьями</dc:title>
  <dc:creator>obstinate</dc:creator>
  <dc:description>Шаблон презентации с сайта https://presentation-creation.ru/</dc:description>
  <cp:lastModifiedBy>user</cp:lastModifiedBy>
  <cp:revision>610</cp:revision>
  <dcterms:created xsi:type="dcterms:W3CDTF">2018-02-25T09:09:03Z</dcterms:created>
  <dcterms:modified xsi:type="dcterms:W3CDTF">2023-04-17T10:04:18Z</dcterms:modified>
</cp:coreProperties>
</file>