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A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E37A0-0174-4417-B1F7-0F7C6845B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450D0E-FC18-4294-B984-413133FFD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DF1606-5321-4DCE-8AD9-0980E42E4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977F82-87D8-4A9C-BAFB-4B58C641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C46407-E7EA-428D-9463-4BFC18E03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7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060196-4287-43CF-824E-C568CA40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94ADA2-8335-4010-81F1-016D4EA9A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FB218B-8B8D-42D3-B710-3BE31023C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3D7F5F-689C-4C59-A1AB-5F7FF6DF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BCDBC8-C2E6-49AA-BEC7-010FA3E19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77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1BAAD-0042-445E-B956-7BE903F57E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5C25A5-7FB0-4460-8C99-2F3610A87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B909E9-0F17-45C1-9553-6FDDA5275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0B42E-3570-499C-9511-C116BD722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75D079-B69E-4103-B656-51D5FC62E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5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BB137-18C5-4174-A86F-323BA6529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FA3E54-6640-4329-90CA-6EF4EC93D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A7B729-B619-4F9D-A212-1B73EFF74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8AD362-444E-43D4-9BBE-1C107AF50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8407ED-E8BF-4B25-AACF-2A7A6F844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2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7B62D-1712-426B-AEF5-71F954ABB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5CA0F0-3D03-4044-8198-964FA6C23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655A37-D14F-4C86-9719-E2C283E7F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7E6F7E-517A-4B2A-BDB0-3CB8ADE77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DE1F30-1F36-4142-A70B-FBB937D2B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5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68912-69A6-403E-8EE5-0CD110AB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D888A4-F578-42D4-9949-EE587D2287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C5E659-4FE3-42D3-B6DE-7B0089FE4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26E547-7145-459E-A7F5-A560CCA5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E955FB-94A2-4CF5-8661-120B0E9B9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E2A1A3-651A-48C9-8AF3-13FD9355C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620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8C184-30B1-4077-9043-55C969294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A433C8-9063-4973-9FD8-D50B4272E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835505-2C79-49B9-B3F9-5289D0937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43884AF-399F-44CA-ADE7-3B90A3C2F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05B0A79-F76F-4481-B848-75D2BB5D7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0885626-6FB8-4443-9603-4B0DF65C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295098-FA88-460E-BC49-A077AC78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5F75EFD-6519-4331-B693-70AAEFFFE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9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3C14E-EFC7-4C23-88C4-861CA7CD5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514CC6-7783-48CE-B216-11D15E5D4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E743F53-ADDE-40BE-801E-FFB9057D0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8D71386-66E0-4E85-BECD-BD5B1227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6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B07E031-C22D-41AA-9AC9-F95F72DC2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5510702-4C8C-41A2-AB60-2E0A2DACC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89D1A4-1D60-4F06-871C-C14B3891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90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03845-1C3A-4E3B-9FC7-7627A2A7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243FB-DA8B-4A6A-A3FE-65AD85ED9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8DD540-CC4F-4C5B-ABAD-98A99F304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35E0B1-5870-459C-B8B9-29046C700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36FF44-F705-43E5-A9C5-269DB4DC0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965AFB-7F5E-4051-9E8B-C6C1F96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93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3075F0-6893-4121-A327-592900075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0343086-23C0-4581-8AD1-426CAE682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390D98-21D0-4F26-ADF0-AA122EFDE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A77CF4-ADD1-41FE-9C50-444F04EB2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1919EF-272B-4B6C-96B5-295FA99FB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E2F26A-DB09-4D06-851C-28B8F376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B9240-355E-419E-BB30-8730AD256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2FD872-8AB6-4ADB-A261-B87ECC964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B37675-1705-465F-B1EB-D81C82E7C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17C33-2579-4181-9CDA-63C1290FDFF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B66D82-DE04-4AE0-B1F4-1204340AF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EC3D46-0BC2-42C8-A5AB-7F607F2AF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CD7AE-1B38-4AF1-8379-93619752B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8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93B8853-DA4D-4612-9D40-110C7636FDC0}"/>
              </a:ext>
            </a:extLst>
          </p:cNvPr>
          <p:cNvSpPr/>
          <p:nvPr/>
        </p:nvSpPr>
        <p:spPr>
          <a:xfrm>
            <a:off x="879834" y="1414021"/>
            <a:ext cx="10614582" cy="3638747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033E8-74AE-47BA-ABB7-F88B5B3D2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9854" y="2414309"/>
            <a:ext cx="10419761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Bahnschrift SemiLight SemiConde" panose="020B0502040204020203" pitchFamily="34" charset="0"/>
              </a:rPr>
              <a:t>Всероссийские и областные конкурсы исследовательских работ для детей младшего 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149023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4E9D693-C6E2-4F02-9518-3A68DA0215D7}"/>
              </a:ext>
            </a:extLst>
          </p:cNvPr>
          <p:cNvSpPr/>
          <p:nvPr/>
        </p:nvSpPr>
        <p:spPr>
          <a:xfrm>
            <a:off x="568750" y="2413262"/>
            <a:ext cx="7339946" cy="3638747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34BDD50-8BD9-45E1-9CE1-FBE7029D11F3}"/>
              </a:ext>
            </a:extLst>
          </p:cNvPr>
          <p:cNvSpPr/>
          <p:nvPr/>
        </p:nvSpPr>
        <p:spPr>
          <a:xfrm>
            <a:off x="734112" y="232602"/>
            <a:ext cx="10723776" cy="1697487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B2678-683D-4302-8657-FE2C528A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0" y="418563"/>
            <a:ext cx="100725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ahnschrift SemiLight SemiConde" panose="020B0502040204020203" pitchFamily="34" charset="0"/>
              </a:rPr>
              <a:t>Всероссийский конкурс проектно-исследовательских работ учащихся «Грани науки»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87E43-F664-4EFE-BE78-40B35B77E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112" y="2598623"/>
            <a:ext cx="71745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могут принять участие учащиеся в четырех возрастных группах: 1-4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5-6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7-8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9-11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http://pedakademy.ru/?page_id=119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8AD63B-52BB-48B3-B1BB-8DAC6C26E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053" y="2814559"/>
            <a:ext cx="3375171" cy="283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6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4E9D693-C6E2-4F02-9518-3A68DA0215D7}"/>
              </a:ext>
            </a:extLst>
          </p:cNvPr>
          <p:cNvSpPr/>
          <p:nvPr/>
        </p:nvSpPr>
        <p:spPr>
          <a:xfrm>
            <a:off x="568750" y="2413262"/>
            <a:ext cx="7339946" cy="3638747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34BDD50-8BD9-45E1-9CE1-FBE7029D11F3}"/>
              </a:ext>
            </a:extLst>
          </p:cNvPr>
          <p:cNvSpPr/>
          <p:nvPr/>
        </p:nvSpPr>
        <p:spPr>
          <a:xfrm>
            <a:off x="734112" y="232602"/>
            <a:ext cx="10723776" cy="1697487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B2678-683D-4302-8657-FE2C528A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0" y="418563"/>
            <a:ext cx="1007254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Bahnschrift SemiLight SemiConde" panose="020B0502040204020203" pitchFamily="34" charset="0"/>
              </a:rPr>
              <a:t>Всероссийский конкурс реферативных работ учащихся «Новый горизонт»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87E43-F664-4EFE-BE78-40B35B77E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112" y="2598623"/>
            <a:ext cx="71745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могут принять участие учащиеся в четырех возрастных группах: 1-4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5-6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7-8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9-11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http://pedakademy.ru/?page_id=120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53D3C7F-CDDF-43A4-9E5D-EE28CD972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879" y="2747838"/>
            <a:ext cx="3354359" cy="296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72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4E9D693-C6E2-4F02-9518-3A68DA0215D7}"/>
              </a:ext>
            </a:extLst>
          </p:cNvPr>
          <p:cNvSpPr/>
          <p:nvPr/>
        </p:nvSpPr>
        <p:spPr>
          <a:xfrm>
            <a:off x="568750" y="2341092"/>
            <a:ext cx="7174584" cy="4351338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34BDD50-8BD9-45E1-9CE1-FBE7029D11F3}"/>
              </a:ext>
            </a:extLst>
          </p:cNvPr>
          <p:cNvSpPr/>
          <p:nvPr/>
        </p:nvSpPr>
        <p:spPr>
          <a:xfrm>
            <a:off x="1074656" y="311085"/>
            <a:ext cx="9731996" cy="1527142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B2678-683D-4302-8657-FE2C528A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0" y="418563"/>
            <a:ext cx="100725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ahnschrift SemiLight SemiConde" panose="020B0502040204020203" pitchFamily="34" charset="0"/>
              </a:rPr>
              <a:t>Всероссийский заочный конкурс проектных работ «Созидание и Творчество»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87E43-F664-4EFE-BE78-40B35B77E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112" y="2412660"/>
            <a:ext cx="71745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1–4, 5-8, 9-11 классов, студенты учреждений начального профессионального образования,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ССУЗов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ВУЗов.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http://future4you.ru/index.php?option=com_content &amp;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article&amp;id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=4464&amp;Itemid=2832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27D29D-2E19-461F-A952-B5B45B61E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4058" y="2511424"/>
            <a:ext cx="3438095" cy="3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7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4E9D693-C6E2-4F02-9518-3A68DA0215D7}"/>
              </a:ext>
            </a:extLst>
          </p:cNvPr>
          <p:cNvSpPr/>
          <p:nvPr/>
        </p:nvSpPr>
        <p:spPr>
          <a:xfrm>
            <a:off x="568750" y="2227139"/>
            <a:ext cx="7641996" cy="4475690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34BDD50-8BD9-45E1-9CE1-FBE7029D11F3}"/>
              </a:ext>
            </a:extLst>
          </p:cNvPr>
          <p:cNvSpPr/>
          <p:nvPr/>
        </p:nvSpPr>
        <p:spPr>
          <a:xfrm>
            <a:off x="904384" y="311084"/>
            <a:ext cx="10072540" cy="1725105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B2678-683D-4302-8657-FE2C528A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384" y="606330"/>
            <a:ext cx="100725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ahnschrift SemiLight SemiConde" panose="020B0502040204020203" pitchFamily="34" charset="0"/>
              </a:rPr>
              <a:t>Международный конкурс исследовательских и творческих работ младших школьников "ОТКРЫТИЕ"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87E43-F664-4EFE-BE78-40B35B77E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112" y="2255048"/>
            <a:ext cx="747663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конкурса могут стать учащиеся в возрасте от 7 до 12 лет, проживающие в Российской Федерации, в странах ближнего и дальнего зарубежья.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https://kpfu.ru/psychology/mezhdunarodnyj-konkurs-is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sledovatelskih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-i- 323841.html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476A3EF-9DAE-4B10-BBAC-848479788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7391" y="2509943"/>
            <a:ext cx="3317411" cy="349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32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44E9D693-C6E2-4F02-9518-3A68DA0215D7}"/>
              </a:ext>
            </a:extLst>
          </p:cNvPr>
          <p:cNvSpPr/>
          <p:nvPr/>
        </p:nvSpPr>
        <p:spPr>
          <a:xfrm>
            <a:off x="568750" y="2341092"/>
            <a:ext cx="7339946" cy="4351338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34BDD50-8BD9-45E1-9CE1-FBE7029D11F3}"/>
              </a:ext>
            </a:extLst>
          </p:cNvPr>
          <p:cNvSpPr/>
          <p:nvPr/>
        </p:nvSpPr>
        <p:spPr>
          <a:xfrm>
            <a:off x="1074656" y="311085"/>
            <a:ext cx="9731996" cy="1527142"/>
          </a:xfrm>
          <a:prstGeom prst="roundRect">
            <a:avLst/>
          </a:prstGeom>
          <a:solidFill>
            <a:srgbClr val="DEDAD7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B2678-683D-4302-8657-FE2C528A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0" y="418563"/>
            <a:ext cx="100725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ahnschrift SemiLight SemiConde" panose="020B0502040204020203" pitchFamily="34" charset="0"/>
              </a:rPr>
              <a:t>Всероссийский конкурс социально-значимых проектов учащихся «Изменим мир к лучшему!»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87E43-F664-4EFE-BE78-40B35B77E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112" y="2412660"/>
            <a:ext cx="71745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могут принять участие учащиеся в четырех возрастных группах: 1-4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5-6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7-8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9-11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студенты колледжей, попадающие в возрастную категорию 9-11 классы.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Ссылка: http://pedakademy.ru/?page_id=122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EDE379-DACD-40EC-9515-EFFDF6A87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262" y="2661768"/>
            <a:ext cx="3571429" cy="3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482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271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Bahnschrift SemiLight SemiConde</vt:lpstr>
      <vt:lpstr>Calibri</vt:lpstr>
      <vt:lpstr>Calibri Light</vt:lpstr>
      <vt:lpstr>Times New Roman</vt:lpstr>
      <vt:lpstr>Тема Office</vt:lpstr>
      <vt:lpstr>Всероссийские и областные конкурсы исследовательских работ для детей младшего школьного возраста</vt:lpstr>
      <vt:lpstr>Всероссийский конкурс проектно-исследовательских работ учащихся «Грани науки» </vt:lpstr>
      <vt:lpstr>Всероссийский конкурс реферативных работ учащихся «Новый горизонт»</vt:lpstr>
      <vt:lpstr>Всероссийский заочный конкурс проектных работ «Созидание и Творчество» </vt:lpstr>
      <vt:lpstr>Международный конкурс исследовательских и творческих работ младших школьников "ОТКРЫТИЕ"</vt:lpstr>
      <vt:lpstr>Всероссийский конкурс социально-значимых проектов учащихся «Изменим мир к лучшему!»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конкурсы исследовательских работ для детей младшего школьного возраста</dc:title>
  <dc:creator>Ксения</dc:creator>
  <cp:lastModifiedBy>Ксения</cp:lastModifiedBy>
  <cp:revision>2</cp:revision>
  <dcterms:created xsi:type="dcterms:W3CDTF">2023-03-31T16:45:10Z</dcterms:created>
  <dcterms:modified xsi:type="dcterms:W3CDTF">2023-03-31T17:02:32Z</dcterms:modified>
</cp:coreProperties>
</file>