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46323-E24E-45A7-BBA8-1A2670921439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9855-A0F9-4BFE-83A7-13A4705CB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46323-E24E-45A7-BBA8-1A2670921439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9855-A0F9-4BFE-83A7-13A4705CB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46323-E24E-45A7-BBA8-1A2670921439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9855-A0F9-4BFE-83A7-13A4705CB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46323-E24E-45A7-BBA8-1A2670921439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9855-A0F9-4BFE-83A7-13A4705CB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46323-E24E-45A7-BBA8-1A2670921439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9855-A0F9-4BFE-83A7-13A4705CB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46323-E24E-45A7-BBA8-1A2670921439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9855-A0F9-4BFE-83A7-13A4705CB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46323-E24E-45A7-BBA8-1A2670921439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9855-A0F9-4BFE-83A7-13A4705CB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46323-E24E-45A7-BBA8-1A2670921439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9855-A0F9-4BFE-83A7-13A4705CB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46323-E24E-45A7-BBA8-1A2670921439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9855-A0F9-4BFE-83A7-13A4705CB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46323-E24E-45A7-BBA8-1A2670921439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9855-A0F9-4BFE-83A7-13A4705CB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46323-E24E-45A7-BBA8-1A2670921439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49855-A0F9-4BFE-83A7-13A4705CB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46323-E24E-45A7-BBA8-1A2670921439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49855-A0F9-4BFE-83A7-13A4705CB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https://catherineasquithgallery.com/uploads/posts/2021-03/1614672698_6-p-sportivnii-fon-dlya-teksta-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86116" y="642918"/>
            <a:ext cx="2357454" cy="5929354"/>
          </a:xfrm>
        </p:spPr>
        <p:txBody>
          <a:bodyPr>
            <a:normAutofit lnSpcReduction="10000"/>
          </a:bodyPr>
          <a:lstStyle/>
          <a:p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Требования к физкультурному уголку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Безопасность размещения: спортивный уголок не следует размещать рядом с окнами, уголком природы и зоной самостоятельной художественной деятельности детей. Он может быть размещен в групповой или спальной комнате.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Отвечать гигиеническим и педагогическим требованиям, а расположение принципу целесообразности.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Уголок должен быть эстетически оформлен.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Соответствовать возрасту детей, учитывать интересы, как мальчиков, так и девочек.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Наличие символик физкультуры и спорта.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14282" y="285728"/>
            <a:ext cx="2571768" cy="607223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lvl="0" algn="ctr">
              <a:spcBef>
                <a:spcPct val="20000"/>
              </a:spcBef>
              <a:defRPr/>
            </a:pP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>
              <a:spcBef>
                <a:spcPct val="20000"/>
              </a:spcBef>
              <a:defRPr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Предметно-пространственная среда группы состоит из центров детской активности и включает в себя спортивный уголок, обязательный для всех возрастных групп. Роль этого уголка состоит в обогащении набора подвижных игр: воспитатель объясняет правила, дети обучаются игре и вспоминают её в самостоятельной деятельности (в детском саду, на прогулке, дома). Насыщенность физкультурного уголка предметами для игр и тренажёрами развивает моторику и координацию движений у детей, способствуют укреплению мышц. Регулярное выполнение двигательных упражнений повышает выносливость организма и усиливает сопротивляемость сезонным заболеваниям.</a:t>
            </a:r>
          </a:p>
          <a:p>
            <a:pPr lvl="0" algn="ctr">
              <a:spcBef>
                <a:spcPct val="20000"/>
              </a:spcBef>
              <a:defRPr/>
            </a:pPr>
            <a:endParaRPr lang="ru-RU" sz="2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  <a:defRPr/>
            </a:pPr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  <a:defRPr/>
            </a:pPr>
            <a:endParaRPr lang="ru-RU" sz="2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  <a:defRPr/>
            </a:pP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  <a:defRPr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  <a:defRPr/>
            </a:pP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  <a:defRPr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  <a:defRPr/>
            </a:pP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  <a:defRPr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6429388" y="285728"/>
            <a:ext cx="2428892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b="1" i="0" u="none" strike="noStrike" kern="1200" normalizeH="0" baseline="0" noProof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6429388" y="285728"/>
            <a:ext cx="2357454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3857628"/>
            <a:ext cx="2928926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5786446" y="857233"/>
            <a:ext cx="2714644" cy="2825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Физкультурный уголок в группе.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Наш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спортивный уголок просто загляденье. Сочинили про него мы стихотворение. К нему чаще подходи. И любой снаряд бери!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143636" y="4214818"/>
            <a:ext cx="30003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Воспитатель: Новикова Л.Н.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572132" y="285728"/>
            <a:ext cx="32147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МБДОУ детский сад «Малыш»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https://catherineasquithgallery.com/uploads/posts/2021-03/1614672698_6-p-sportivnii-fon-dlya-teksta-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285728"/>
            <a:ext cx="2571768" cy="6357982"/>
          </a:xfrm>
        </p:spPr>
        <p:txBody>
          <a:bodyPr>
            <a:noAutofit/>
          </a:bodyPr>
          <a:lstStyle/>
          <a:p>
            <a:pPr algn="l"/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. Игры (средние и старшие группы):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дидактические игры о спорте: настольно-печатные игры, парные картинки, лото, домино, лабиринт, разрезные картинки,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игры с фишками и т. д.</a:t>
            </a:r>
          </a:p>
          <a:p>
            <a:pPr algn="l"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спортивные настольные игры (хоккей, баскетбол, футбол и т. д.).</a:t>
            </a:r>
          </a:p>
          <a:p>
            <a:pPr algn="l">
              <a:buFontTx/>
              <a:buChar char="-"/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3. Атрибуты для подвижных и малоподвижных игр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: эмблемы, маски, оборудование (например – ленточки, для всех возрастных групп).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4. Для профилактики плоскостопия и развития мелкой моторики рук: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мешочки с крупой (бобы, горох, фасоль и т. д.) в разных формах для ходьбы;</a:t>
            </a:r>
          </a:p>
          <a:p>
            <a:pPr algn="l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коврики и массажные дорожки с рельефами, «ребрами», резиновыми шипами и т. д.;</a:t>
            </a:r>
          </a:p>
          <a:p>
            <a:pPr algn="l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бросовый материал (шишки, яйца от киндер сюрпризов и т. д.) для захвата и перекладывания с места на место стопами и пальцами ног.</a:t>
            </a:r>
          </a:p>
          <a:p>
            <a:pPr algn="l"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нестандартное оборудование, сделанное своими руками;</a:t>
            </a:r>
          </a:p>
          <a:p>
            <a:pPr algn="l"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мячики – ежики;</a:t>
            </a:r>
          </a:p>
          <a:p>
            <a:pPr algn="l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мешочки с разной крупой для рук;</a:t>
            </a:r>
          </a:p>
          <a:p>
            <a:pPr algn="l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эспандер (средний и старший возраст).</a:t>
            </a:r>
          </a:p>
          <a:p>
            <a:pPr algn="l"/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 smtClean="0"/>
          </a:p>
          <a:p>
            <a:pPr algn="l"/>
            <a:endPara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14282" y="285728"/>
            <a:ext cx="2428892" cy="607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spcBef>
                <a:spcPct val="20000"/>
              </a:spcBef>
              <a:defRPr/>
            </a:pP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lvl="0" algn="ctr">
              <a:spcBef>
                <a:spcPct val="20000"/>
              </a:spcBef>
              <a:defRPr/>
            </a:pPr>
            <a:endParaRPr lang="ru-RU" sz="2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  <a:defRPr/>
            </a:pPr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  <a:defRPr/>
            </a:pPr>
            <a:endParaRPr lang="ru-RU" sz="2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  <a:defRPr/>
            </a:pPr>
            <a:endParaRPr lang="ru-RU" sz="2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  <a:defRPr/>
            </a:pPr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  <a:defRPr/>
            </a:pP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  <a:defRPr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  <a:defRPr/>
            </a:pP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  <a:defRPr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  <a:defRPr/>
            </a:pP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  <a:defRPr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  <a:defRPr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6429388" y="285728"/>
            <a:ext cx="2428892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b="1" i="0" u="none" strike="noStrike" kern="1200" normalizeH="0" baseline="0" noProof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6429388" y="285728"/>
            <a:ext cx="2357454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285720" y="285728"/>
            <a:ext cx="2357454" cy="52149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6429388" y="285728"/>
            <a:ext cx="2357454" cy="52149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endParaRPr kumimoji="0" lang="ru-RU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5720" y="214290"/>
            <a:ext cx="235745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Комплектация уголков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1. Теоретический материал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картотека подвижных игр в соответствии с возрастом детей;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картотека малоподвижных игр в соответствии с возрастом детей;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картотека физкультминуток в соответствии с возрастом детей;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картотека утренних гимнастик в соответствии с возрастом детей;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картотека бодрящих гимнастик в соответствии с возрастом детей;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картотека считалок (II младшая группа во II половине года) 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иллюстрированный материал по зимним видам спорта (средняя группа во II половине года);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иллюстрированный материал по летним видам спорта (средняя группа во II половине года);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символика и материалы по истории Олимпийского движения (средняя группа во II половине года);</a:t>
            </a:r>
          </a:p>
          <a:p>
            <a:pPr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сведения о важнейших событиях спортивной жизни страны (старшие группы).</a:t>
            </a:r>
          </a:p>
          <a:p>
            <a:pPr>
              <a:buFontTx/>
              <a:buChar char="-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 smtClean="0"/>
          </a:p>
        </p:txBody>
      </p:sp>
      <p:sp>
        <p:nvSpPr>
          <p:cNvPr id="17" name="Прямоугольник 16"/>
          <p:cNvSpPr/>
          <p:nvPr/>
        </p:nvSpPr>
        <p:spPr>
          <a:xfrm>
            <a:off x="6286512" y="285728"/>
            <a:ext cx="2857488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4. Для профилактики плоскостопия и развития мелкой моторики рук: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 мешочки с крупой (бобы, горох, фасоль и т. д.) в разных формах для ходьбы;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 коврики и массажные дорожки с рельефами, «ребрами», резиновыми шипами и т. д.;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 бросовый материал (шишки, яйца от киндер сюрпризов и т. д.) для захвата и перекладывания с места на место стопами и пальцами ног.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 нестандартное оборудование, сделанное своими руками;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 мячики – ежики;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 мешочки с разной крупой для рук;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 эспандер (средний и старший возраст).</a:t>
            </a:r>
          </a:p>
          <a:p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5. Для игр и упражнений с прыжками: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 скакалки;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 обручи;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 шнуры;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 бруски.</a:t>
            </a:r>
          </a:p>
          <a:p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6. Для перешагивания, подъема и спуска: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 бруски деревянные.</a:t>
            </a:r>
          </a:p>
          <a:p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7. Для игр и упражнений с бросанием, ловлей, метанием: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кольцебросс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 мячи резиновые разных размеров;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 попрыгунчики (средние и старшие группы);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 мячи или мешочки с песком для метания (средние и старшие группы);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 корзины для игр с бросанием;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 мишень для метания или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дартц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с мячиками на липучках (средний и старший возраст);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 кегли;</a:t>
            </a:r>
          </a:p>
          <a:p>
            <a:pPr>
              <a:buFontTx/>
              <a:buChar char="-"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нестандартное оборудование.</a:t>
            </a:r>
          </a:p>
          <a:p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8.Наличие бубна (для проведения утренней гимнастики)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728</Words>
  <Application>Microsoft Office PowerPoint</Application>
  <PresentationFormat>Экран (4:3)</PresentationFormat>
  <Paragraphs>82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KB2</dc:creator>
  <cp:lastModifiedBy>1</cp:lastModifiedBy>
  <cp:revision>14</cp:revision>
  <dcterms:created xsi:type="dcterms:W3CDTF">2019-12-04T14:51:02Z</dcterms:created>
  <dcterms:modified xsi:type="dcterms:W3CDTF">2023-04-18T16:45:46Z</dcterms:modified>
</cp:coreProperties>
</file>