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7" d="100"/>
          <a:sy n="97" d="100"/>
        </p:scale>
        <p:origin x="78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EC63AF-9178-3861-B780-FFAC95DB7C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58BB12B-A1D8-75CF-D0AB-E03D4C010F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BAEDD3-FFD6-FAA7-5286-D80A7206B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A99C7-5386-4ECC-A32A-B27A8E3FC3DA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48F3AF-D4A4-0432-BCFC-0CADE08DA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8DB0B2-E120-7398-1D49-C2AB11602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5AF9-520E-4A85-AE6D-A78D3F3F4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863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D3B4F9-DD97-602C-9377-C40D18DF6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302856A-3B33-B5A7-93D0-0C86D60B78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7DC32D-0584-5F08-2CF0-10D26136D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A99C7-5386-4ECC-A32A-B27A8E3FC3DA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56506E-D249-3C0D-9255-DD5149C83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66075BC-2860-EBA3-5E93-E3A3CC735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5AF9-520E-4A85-AE6D-A78D3F3F4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463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514B172-EC1D-8D5F-8928-BBC695F75D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389A481-0622-F5CB-A502-FD08CCF6E4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1EFAE5-EF05-7D1F-E0E4-165EE6CE7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A99C7-5386-4ECC-A32A-B27A8E3FC3DA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A79E6D-2F5F-8817-70BB-373629136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015704-7596-5100-ACE9-EDE47FFB5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5AF9-520E-4A85-AE6D-A78D3F3F4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311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4DC0A4-F125-B0FB-73B8-DBAD5D08F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867CD5-9615-0A8C-8D57-654604831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331CE8D-5F22-EC67-DE36-A9EA08EFD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A99C7-5386-4ECC-A32A-B27A8E3FC3DA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B2FA02-8572-03AD-CB65-ABF9AF574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52352F-1E32-D688-1E03-92DC84C87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5AF9-520E-4A85-AE6D-A78D3F3F4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236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015611-6005-A379-4F33-41F8CB66D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16DD3B0-8997-F55D-2F33-682D31273B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644AF2-4077-1FA3-E2F0-C65D3B624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A99C7-5386-4ECC-A32A-B27A8E3FC3DA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7A9D23-3315-23EC-0D67-46F4BBCC1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9D23CB-8808-C257-1EC0-605CAC855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5AF9-520E-4A85-AE6D-A78D3F3F4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243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D99DCD-3F0C-001F-7E3F-099383D4E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331CE1-C80E-DB8D-B562-FA7853399A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73FF27B-ED3E-99F0-9A42-AEA8924F6A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A9C919E-B0BF-802B-BF60-3C6D1F3C8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A99C7-5386-4ECC-A32A-B27A8E3FC3DA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72EE881-EC54-2AB1-CF55-8651FA959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CACA206-8A65-95E2-D439-372557874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5AF9-520E-4A85-AE6D-A78D3F3F4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741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356A46-E0D7-1BB1-E6D0-86BD57D8F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5578C44-0695-E42F-67F4-AFC31D9DB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C498872-D22E-3AD1-E18B-832B0B861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62D457E-9969-55D1-288D-50AFBB8C58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053B1A6-415F-AEC9-39F1-8ABD2C9705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967BD94-D4FC-57BF-CBF5-F61293D4C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A99C7-5386-4ECC-A32A-B27A8E3FC3DA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14709EB-8783-79FB-0C7F-8608FAAC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7AE9F5F-1240-153E-D0DB-62318E731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5AF9-520E-4A85-AE6D-A78D3F3F4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485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9C90EB-6D0D-6881-0299-FD5C2BBA6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DE4C5D8-6F9E-33C2-C59D-45418755C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A99C7-5386-4ECC-A32A-B27A8E3FC3DA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76C653A-C1AB-ED56-B725-E62EF6D4F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0FB92D2-183F-3ACF-1DD1-7CAD0DE99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5AF9-520E-4A85-AE6D-A78D3F3F4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913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8312CBE-0715-1E49-DB5F-0255E8059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A99C7-5386-4ECC-A32A-B27A8E3FC3DA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1B44158-7150-E71E-F6EB-AC4AD1B7B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4F53918-D284-82E5-1707-7E3A7D15C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5AF9-520E-4A85-AE6D-A78D3F3F4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570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9EBE73-82C7-D4DC-0010-F64D76300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DF5652-8FD1-0A0A-1F97-68AC6F521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F671829-DB61-B6BA-8B62-EE7E5F9B60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CE39266-0480-599C-BAA3-41D471C25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A99C7-5386-4ECC-A32A-B27A8E3FC3DA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F139AA-5384-FDA0-A812-659A806C8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B1E5360-3553-6E5F-E660-93BC58361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5AF9-520E-4A85-AE6D-A78D3F3F4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315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96FAD1-FD81-32D0-D38C-81F2F99C6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040C243-751D-7F9F-9A1F-373533BCE4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093E078-9437-5AB5-EDA4-ACBF4463EB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BA1AABF-2B2A-3114-0740-13785D4CD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A99C7-5386-4ECC-A32A-B27A8E3FC3DA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8258AEC-94C0-AD1B-6F35-3838A0761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D8E01CE-6A68-3D6B-7335-CBEA58C0E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5AF9-520E-4A85-AE6D-A78D3F3F4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458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4A0743-0239-8665-5055-2DF396232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B99CBEF-C425-E74B-C1FB-54AA668EB9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B69210-08DA-61BD-A6D4-909FC22B3A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A99C7-5386-4ECC-A32A-B27A8E3FC3DA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DA1FFD5-EB60-59DB-70C4-7FA8C62861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9BFB91E-C55D-2E5C-FB74-1EB1548A3B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65AF9-520E-4A85-AE6D-A78D3F3F4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762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D878C1D-617F-53B4-95CE-75E8E0BC6C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099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31689" y="562590"/>
            <a:ext cx="5487124" cy="536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176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5DEA9BBE-D539-C2A8-B5BD-DEDE7A1216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099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55403" y="1773979"/>
            <a:ext cx="4463384" cy="4365071"/>
          </a:xfrm>
          <a:prstGeom prst="rect">
            <a:avLst/>
          </a:prstGeom>
        </p:spPr>
      </p:pic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E0D67CBC-C07F-D619-C32C-A2E91EFBB2A7}"/>
              </a:ext>
            </a:extLst>
          </p:cNvPr>
          <p:cNvGrpSpPr/>
          <p:nvPr/>
        </p:nvGrpSpPr>
        <p:grpSpPr>
          <a:xfrm>
            <a:off x="7339320" y="1023074"/>
            <a:ext cx="3594120" cy="5084021"/>
            <a:chOff x="7339320" y="1023074"/>
            <a:chExt cx="3594120" cy="5084021"/>
          </a:xfrm>
        </p:grpSpPr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8EC3BE5C-B62D-34EF-B946-988D4D7A67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9320" y="1023074"/>
              <a:ext cx="3594120" cy="5084021"/>
            </a:xfrm>
            <a:prstGeom prst="rect">
              <a:avLst/>
            </a:prstGeom>
          </p:spPr>
        </p:pic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C2AB32AC-E4CF-B1D2-ADB0-3089F5A5DF66}"/>
                </a:ext>
              </a:extLst>
            </p:cNvPr>
            <p:cNvSpPr/>
            <p:nvPr/>
          </p:nvSpPr>
          <p:spPr>
            <a:xfrm>
              <a:off x="9488129" y="2585884"/>
              <a:ext cx="1278194" cy="331347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17443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A99CA90-FD10-8010-8C93-45F61ACA63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747" y="707922"/>
            <a:ext cx="9063270" cy="5588368"/>
          </a:xfrm>
        </p:spPr>
      </p:pic>
    </p:spTree>
    <p:extLst>
      <p:ext uri="{BB962C8B-B14F-4D97-AF65-F5344CB8AC3E}">
        <p14:creationId xmlns:p14="http://schemas.microsoft.com/office/powerpoint/2010/main" val="840577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8CCE147E-83F2-6762-A9B3-FEA8CB1369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12"/>
          <a:stretch/>
        </p:blipFill>
        <p:spPr>
          <a:xfrm>
            <a:off x="2576051" y="474884"/>
            <a:ext cx="6518787" cy="55491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E6EBF6-9782-685F-2D1C-65444D76D02F}"/>
              </a:ext>
            </a:extLst>
          </p:cNvPr>
          <p:cNvSpPr txBox="1"/>
          <p:nvPr/>
        </p:nvSpPr>
        <p:spPr>
          <a:xfrm>
            <a:off x="2143432" y="6122376"/>
            <a:ext cx="65187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Жанна и Женя в роще гуляли, Жёлтые жёлуди в травке искали</a:t>
            </a:r>
          </a:p>
        </p:txBody>
      </p:sp>
    </p:spTree>
    <p:extLst>
      <p:ext uri="{BB962C8B-B14F-4D97-AF65-F5344CB8AC3E}">
        <p14:creationId xmlns:p14="http://schemas.microsoft.com/office/powerpoint/2010/main" val="846097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4309CCF-E9B1-9BBF-2A45-EDBE3050E6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460" y="278478"/>
            <a:ext cx="8816090" cy="515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38869FB-AD9A-7EED-E079-C88A49DE3A19}"/>
              </a:ext>
            </a:extLst>
          </p:cNvPr>
          <p:cNvSpPr txBox="1"/>
          <p:nvPr/>
        </p:nvSpPr>
        <p:spPr>
          <a:xfrm>
            <a:off x="3047999" y="5750004"/>
            <a:ext cx="7639665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indent="-127000" algn="ctr">
              <a:lnSpc>
                <a:spcPts val="1225"/>
              </a:lnSpc>
            </a:pPr>
            <a:r>
              <a:rPr lang="ru-RU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Найди на картинке три буквы, составь из них слово — и узнаешь,</a:t>
            </a:r>
          </a:p>
          <a:p>
            <a:pPr marL="12700" indent="-127000" algn="ctr">
              <a:lnSpc>
                <a:spcPts val="1225"/>
              </a:lnSpc>
            </a:pPr>
            <a:br>
              <a:rPr lang="ru-RU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кто спрятался в чашечке колокольчика.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br>
              <a:rPr lang="ru-RU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8252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348905-5C96-3A9D-A11C-1B4D5ECF0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Физминутка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EFCA700-167A-5A0A-D69B-E1A4F20D33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34" l="1852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03713" y="1404605"/>
            <a:ext cx="4384573" cy="508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159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0FE78C-8082-EDB1-6746-3CA5D0E8E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Работа в тетради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3618D7F1-9552-42F1-E94E-B566EDE0E1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64248" y="1825625"/>
            <a:ext cx="3263503" cy="435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712231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Широкоэкранный</PresentationFormat>
  <Paragraphs>6</Paragraphs>
  <Slides>7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Физминутка</vt:lpstr>
      <vt:lpstr>Работа в тетради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Константин Хорошев</dc:creator>
  <cp:lastModifiedBy>Константин Хорошев</cp:lastModifiedBy>
  <cp:revision>1</cp:revision>
  <dcterms:created xsi:type="dcterms:W3CDTF">2022-10-17T18:25:32Z</dcterms:created>
  <dcterms:modified xsi:type="dcterms:W3CDTF">2022-10-17T18:26:11Z</dcterms:modified>
</cp:coreProperties>
</file>