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9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90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0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6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45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8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1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3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B2984-F300-4597-BD9F-B81558F86A8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30E2A-F7D3-48EC-B8B1-BEA59384AD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821484"/>
          </a:xfrm>
          <a:noFill/>
        </p:spPr>
        <p:txBody>
          <a:bodyPr>
            <a:normAutofit/>
          </a:bodyPr>
          <a:lstStyle/>
          <a:p>
            <a:r>
              <a:rPr lang="ru-RU" sz="4400" dirty="0" smtClean="0"/>
              <a:t>Экскурсионный маршрут по местам боевой славы Курской области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4679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Маршрут экскурсии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1.Село Нижнее </a:t>
            </a:r>
            <a:r>
              <a:rPr lang="ru-RU" dirty="0" err="1" smtClean="0"/>
              <a:t>Чупахино</a:t>
            </a:r>
            <a:r>
              <a:rPr lang="ru-RU" dirty="0" smtClean="0"/>
              <a:t> - Братская могила 137 солдат и офицеров.</a:t>
            </a:r>
          </a:p>
          <a:p>
            <a:r>
              <a:rPr lang="ru-RU" dirty="0" smtClean="0"/>
              <a:t>2. Село Нижнее </a:t>
            </a:r>
            <a:r>
              <a:rPr lang="ru-RU" dirty="0" err="1" smtClean="0"/>
              <a:t>Чупахино</a:t>
            </a:r>
            <a:r>
              <a:rPr lang="ru-RU" dirty="0" smtClean="0"/>
              <a:t> - Братская могила 5 солдат и офицеров.</a:t>
            </a:r>
          </a:p>
          <a:p>
            <a:r>
              <a:rPr lang="ru-RU" dirty="0" smtClean="0"/>
              <a:t>3.Село Большая Алешня – Братская могила офицеров, сержантов и рядовых, погибших в период Великой Отечественной войны.</a:t>
            </a:r>
          </a:p>
          <a:p>
            <a:r>
              <a:rPr lang="ru-RU" dirty="0" smtClean="0"/>
              <a:t>3.Село </a:t>
            </a:r>
            <a:r>
              <a:rPr lang="ru-RU" dirty="0" err="1" smtClean="0"/>
              <a:t>Надейка</a:t>
            </a:r>
            <a:r>
              <a:rPr lang="ru-RU" dirty="0" smtClean="0"/>
              <a:t> – стела погибшим воинам в годы Великой Отечественной войны.</a:t>
            </a:r>
          </a:p>
          <a:p>
            <a:r>
              <a:rPr lang="ru-RU" dirty="0" smtClean="0"/>
              <a:t>4.Село Ольховка - братская могила воинов Советской Армии, погибших в период Великой Отечественной войны.</a:t>
            </a:r>
          </a:p>
          <a:p>
            <a:r>
              <a:rPr lang="ru-RU" dirty="0" smtClean="0"/>
              <a:t>5. Деревня Ульяновка – братская могила воинам, погибшим в годы Великой Отечественной войны.</a:t>
            </a:r>
            <a:endParaRPr lang="ru-RU" dirty="0"/>
          </a:p>
        </p:txBody>
      </p:sp>
      <p:pic>
        <p:nvPicPr>
          <p:cNvPr id="1026" name="Picture 2" descr="https://vseokone.ru/wp-content/uploads/2015/04/gerb_kurskoj_oblasti_old-883x102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538" y="777875"/>
            <a:ext cx="4319012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27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передвижения во время экскурсий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 время экскурсий мы будем передвигаться на своих видах </a:t>
            </a:r>
            <a:r>
              <a:rPr lang="ru-RU" sz="2400" dirty="0" err="1" smtClean="0"/>
              <a:t>транспорта.На</a:t>
            </a:r>
            <a:r>
              <a:rPr lang="ru-RU" sz="2400" dirty="0" smtClean="0"/>
              <a:t> </a:t>
            </a:r>
            <a:r>
              <a:rPr lang="ru-RU" sz="2400" dirty="0" err="1" smtClean="0"/>
              <a:t>роликах,самокатах,гироскутерах,велосиепдах.Весь</a:t>
            </a:r>
            <a:r>
              <a:rPr lang="ru-RU" sz="2400" dirty="0" smtClean="0"/>
              <a:t> этот транспорт будет перевозить специальная машина как и вас самих от одного экскурсионного объекта к другому.</a:t>
            </a:r>
            <a:endParaRPr lang="ru-RU" sz="2400" dirty="0"/>
          </a:p>
        </p:txBody>
      </p:sp>
      <p:pic>
        <p:nvPicPr>
          <p:cNvPr id="2050" name="Picture 2" descr="https://previews.123rf.com/images/ensiferum/ensiferum0909/ensiferum090900044/5545224-Children-bicycle-bright-colored-vector-illustration-Stock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38175"/>
            <a:ext cx="6838950" cy="555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7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объект: Нижнее </a:t>
            </a:r>
            <a:r>
              <a:rPr lang="ru-RU" b="1" dirty="0" err="1" smtClean="0"/>
              <a:t>Чупахино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900" dirty="0" smtClean="0"/>
              <a:t>Наш маршрут начинается из населённого пункта село Нижнее </a:t>
            </a:r>
            <a:r>
              <a:rPr lang="ru-RU" sz="900" dirty="0" err="1" smtClean="0"/>
              <a:t>Чупахино</a:t>
            </a:r>
            <a:r>
              <a:rPr lang="ru-RU" sz="900" dirty="0" smtClean="0"/>
              <a:t>, которое расположено на южной границе с Рыльским районом, а также граничит с землями </a:t>
            </a:r>
            <a:r>
              <a:rPr lang="ru-RU" sz="900" dirty="0" err="1" smtClean="0"/>
              <a:t>Сковородневского</a:t>
            </a:r>
            <a:r>
              <a:rPr lang="ru-RU" sz="900" dirty="0" smtClean="0"/>
              <a:t> поселения.</a:t>
            </a:r>
          </a:p>
          <a:p>
            <a:r>
              <a:rPr lang="ru-RU" sz="900" dirty="0" smtClean="0"/>
              <a:t>22 июня 1941 фашистская Германия совершила вероломное нападение на нашу страну. Все советские люди, охваченные единым порывом защитить родную землю от гитлеровских захватчиков, поднялись на борьбу против ненавистного врага. В борьбе с фашистскими захватчиками поднялся весь народ.</a:t>
            </a:r>
          </a:p>
          <a:p>
            <a:r>
              <a:rPr lang="ru-RU" sz="900" dirty="0" smtClean="0"/>
              <a:t>В боях за освобождение села Нижнее </a:t>
            </a:r>
            <a:r>
              <a:rPr lang="ru-RU" sz="900" dirty="0" err="1" smtClean="0"/>
              <a:t>Чупахино</a:t>
            </a:r>
            <a:r>
              <a:rPr lang="ru-RU" sz="900" dirty="0" smtClean="0"/>
              <a:t> погибло много советских воинов. Не забыть героические подвиги советского людей. В 1950 году произвели захоронение погибших воинов, ранее захороненных в деревнях: </a:t>
            </a:r>
            <a:r>
              <a:rPr lang="ru-RU" sz="900" dirty="0" err="1" smtClean="0"/>
              <a:t>Ладыгино</a:t>
            </a:r>
            <a:r>
              <a:rPr lang="ru-RU" sz="900" dirty="0" smtClean="0"/>
              <a:t>, Переступлено, Манино, </a:t>
            </a:r>
            <a:r>
              <a:rPr lang="ru-RU" sz="900" dirty="0" err="1" smtClean="0"/>
              <a:t>Волокитино</a:t>
            </a:r>
            <a:r>
              <a:rPr lang="ru-RU" sz="900" dirty="0" smtClean="0"/>
              <a:t> – в братскую могилу. Всего 137 человек, в том числе: офицеры, солдаты и сержанты. В 1952 году на братской могиле был воздвигнут памятник. На мемориальной доске высечены имена солдат, погибших в годы войны на маленькой Нижне-</a:t>
            </a:r>
            <a:r>
              <a:rPr lang="ru-RU" sz="900" dirty="0" err="1" smtClean="0"/>
              <a:t>Чупахинской</a:t>
            </a:r>
            <a:r>
              <a:rPr lang="ru-RU" sz="900" dirty="0" smtClean="0"/>
              <a:t> земле. (Приложение№1 Фото №1)</a:t>
            </a:r>
          </a:p>
          <a:p>
            <a:r>
              <a:rPr lang="ru-RU" sz="900" dirty="0" smtClean="0"/>
              <a:t>Рядом с братской могилой находится холмик. 31 августа 2015 года прошло перезахоронение останков пяти солдат и офицеров Советской Армии, погибших в сражениях на </a:t>
            </a:r>
            <a:r>
              <a:rPr lang="ru-RU" sz="900" dirty="0" err="1" smtClean="0"/>
              <a:t>Хомутовской</a:t>
            </a:r>
            <a:r>
              <a:rPr lang="ru-RU" sz="900" dirty="0" smtClean="0"/>
              <a:t> </a:t>
            </a:r>
            <a:r>
              <a:rPr lang="ru-RU" sz="900" dirty="0" err="1" smtClean="0"/>
              <a:t>земле.Лариса</a:t>
            </a:r>
            <a:r>
              <a:rPr lang="ru-RU" sz="900" dirty="0" smtClean="0"/>
              <a:t> Васильевна Зорина, возглавляющая поисковый отряд «Память сердца» вместе с членами поискового клуба «Курская земля» участвовали в этом мероприятии. Когда Отец Дмитрий отслужил панихиду по погибшим воинам, представители поискового отряда приступили к захоронению гроба с останками красноармейцев. И вот на месте захоронения возникла братская могила.</a:t>
            </a:r>
            <a:endParaRPr lang="ru-RU" sz="900" dirty="0"/>
          </a:p>
        </p:txBody>
      </p:sp>
      <p:pic>
        <p:nvPicPr>
          <p:cNvPr id="3074" name="Picture 2" descr="http://kursk.er.ru/media/userdata/news/2015/03/03/dced114ab7574ed960fefbc5d0c1e6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0" y="676276"/>
            <a:ext cx="7112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756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 Объект: Большая Алешня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Следующей остановкой нашего маршрута будет деревня Большая Алешня, которая расположилась на берегу небольшой речки </a:t>
            </a:r>
            <a:r>
              <a:rPr lang="ru-RU" dirty="0" err="1" smtClean="0"/>
              <a:t>Альшанки</a:t>
            </a:r>
            <a:r>
              <a:rPr lang="ru-RU" dirty="0" smtClean="0"/>
              <a:t>. Так как имеет ещё и приток Малая </a:t>
            </a:r>
            <a:r>
              <a:rPr lang="ru-RU" dirty="0" err="1" smtClean="0"/>
              <a:t>Альшанка</a:t>
            </a:r>
            <a:r>
              <a:rPr lang="ru-RU" dirty="0" smtClean="0"/>
              <a:t>, то населенный пункт, раскинувшийся по верхнему течению, нарекли Малая Алешня, а саму деревню назвали Большая Алешня.</a:t>
            </a:r>
          </a:p>
          <a:p>
            <a:r>
              <a:rPr lang="ru-RU" dirty="0" smtClean="0"/>
              <a:t>Особая страница в летописи деревни – Великая </a:t>
            </a:r>
            <a:r>
              <a:rPr lang="ru-RU" dirty="0" err="1" smtClean="0"/>
              <a:t>Отечестенная</a:t>
            </a:r>
            <a:r>
              <a:rPr lang="ru-RU" dirty="0" smtClean="0"/>
              <a:t> война. Многие </a:t>
            </a:r>
            <a:r>
              <a:rPr lang="ru-RU" dirty="0" err="1" smtClean="0"/>
              <a:t>большеалешнянцы</a:t>
            </a:r>
            <a:r>
              <a:rPr lang="ru-RU" dirty="0" smtClean="0"/>
              <a:t> уходили на фронт добровольно, не дожидаясь повесток из военкомата. С августа 1941 по август 1943 деревня была оккупирована немцами. Тяжелое бремя фашистского гнета легло на плечи мирных жителей: женщин, стариков, детей. В братской могиле похоронены воины, сложившие головы в боях за Большую Алешню.</a:t>
            </a:r>
            <a:endParaRPr lang="ru-RU" dirty="0"/>
          </a:p>
        </p:txBody>
      </p:sp>
      <p:pic>
        <p:nvPicPr>
          <p:cNvPr id="4100" name="Picture 4" descr="http://static.panoramio.com/photos/large/3552983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359805"/>
            <a:ext cx="6172200" cy="412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04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 Объект: Село </a:t>
            </a:r>
            <a:r>
              <a:rPr lang="ru-RU" b="1" dirty="0" err="1" smtClean="0"/>
              <a:t>Надейка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названии села </a:t>
            </a:r>
            <a:r>
              <a:rPr lang="ru-RU" dirty="0" err="1" smtClean="0"/>
              <a:t>Надейка</a:t>
            </a:r>
            <a:r>
              <a:rPr lang="ru-RU" dirty="0" smtClean="0"/>
              <a:t> люди соединили надежду на лучшую жизнь и фамилию помещика </a:t>
            </a:r>
            <a:r>
              <a:rPr lang="ru-RU" dirty="0" err="1" smtClean="0"/>
              <a:t>Найдёнова</a:t>
            </a:r>
            <a:r>
              <a:rPr lang="ru-RU" dirty="0" smtClean="0"/>
              <a:t>. На стенах </a:t>
            </a:r>
            <a:r>
              <a:rPr lang="ru-RU" dirty="0" err="1" smtClean="0"/>
              <a:t>домаов</a:t>
            </a:r>
            <a:r>
              <a:rPr lang="ru-RU" dirty="0" smtClean="0"/>
              <a:t> культуры расположена стела воинам, погибших в годы Великой Отечественной войне. На ней высечены имена офицеров, сержантов и рядовых, защищавших и погибших в годы войны. Жители села ежегодно чтят память погибшим войнам, возлагают цветы.</a:t>
            </a:r>
            <a:endParaRPr lang="ru-RU" dirty="0"/>
          </a:p>
        </p:txBody>
      </p:sp>
      <p:pic>
        <p:nvPicPr>
          <p:cNvPr id="5122" name="Picture 2" descr="http://cci.crimea.ua/uploads/posts/2009-04/1238586727_karta_kurska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273" y="988437"/>
            <a:ext cx="6775001" cy="448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6134100" y="2514600"/>
            <a:ext cx="619125" cy="352425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415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Объект: Ольховка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Свое название село Ольховка получило от зарослей кустарника </a:t>
            </a:r>
            <a:r>
              <a:rPr lang="ru-RU" dirty="0" err="1" smtClean="0"/>
              <a:t>ольхи,которая</a:t>
            </a:r>
            <a:r>
              <a:rPr lang="ru-RU" dirty="0" smtClean="0"/>
              <a:t> произрастала в изобилии в этой </a:t>
            </a:r>
            <a:r>
              <a:rPr lang="ru-RU" dirty="0" err="1" smtClean="0"/>
              <a:t>местностипо</a:t>
            </a:r>
            <a:r>
              <a:rPr lang="ru-RU" dirty="0" smtClean="0"/>
              <a:t> берегу реки Ольшанка. Крестьяне занимались земледелием, жили бедно. У многих не хватало собственного хлеба, чтобы прокормить семью.</a:t>
            </a:r>
          </a:p>
          <a:p>
            <a:r>
              <a:rPr lang="ru-RU" dirty="0" smtClean="0"/>
              <a:t>Война…! Как гром среди ясного неба грянула и здесь. На эту землю оккупанты вступили 27 октября 1941 года. Сколько горя и слёз она принесла людям! На войну отправлялись семьями, целыми деревнями. Тысячи людей прошли сквозь горнило войны, испытали ужасные мучения, но выстояли и победили. Война постучалась в каждый дом, принесла беду: матери потеряли своих сыновей, жены – мужей, дети остались без отцов.</a:t>
            </a:r>
          </a:p>
          <a:p>
            <a:r>
              <a:rPr lang="ru-RU" dirty="0" smtClean="0"/>
              <a:t>В братской могиле, которая находится около Дома культуры в селе Ольховка, похоронены 365 воинов, в том числе известных 96, неизвестных-269, погибших в боях за наше село. Первая братская могила была во дворе первой школы, где были захоронены, расстрелянные и повешенные немцами воины - </a:t>
            </a:r>
            <a:r>
              <a:rPr lang="ru-RU" dirty="0" err="1" smtClean="0"/>
              <a:t>окруженцы</a:t>
            </a:r>
            <a:r>
              <a:rPr lang="ru-RU" dirty="0" smtClean="0"/>
              <a:t>. В 1953 году останки погибших воинов были перенесены из деревень </a:t>
            </a:r>
            <a:r>
              <a:rPr lang="ru-RU" dirty="0" err="1" smtClean="0"/>
              <a:t>Вяженка</a:t>
            </a:r>
            <a:r>
              <a:rPr lang="ru-RU" dirty="0" smtClean="0"/>
              <a:t> и </a:t>
            </a:r>
            <a:r>
              <a:rPr lang="ru-RU" dirty="0" err="1" smtClean="0"/>
              <a:t>Чубаровка</a:t>
            </a:r>
            <a:r>
              <a:rPr lang="ru-RU" dirty="0" smtClean="0"/>
              <a:t> в братскую могилу около Дома культуры. На могилу был поставлен памятник. И в этот день был </a:t>
            </a:r>
            <a:r>
              <a:rPr lang="ru-RU" dirty="0" err="1" smtClean="0"/>
              <a:t>проведенмитинг</a:t>
            </a:r>
            <a:r>
              <a:rPr lang="ru-RU" dirty="0" smtClean="0"/>
              <a:t>, на который пришли жители села, чтобы почтить память погибших воинов. В 1967 году памятник был заменен на скульптуру «Солдат с рюкзаком», которая изготовлена из </a:t>
            </a:r>
            <a:r>
              <a:rPr lang="ru-RU" dirty="0" err="1" smtClean="0"/>
              <a:t>асбестого</a:t>
            </a:r>
            <a:r>
              <a:rPr lang="ru-RU" dirty="0" smtClean="0"/>
              <a:t> кирпича, покрашена серебряной краской, обнесена металлической оградой.</a:t>
            </a:r>
            <a:endParaRPr lang="ru-RU" dirty="0"/>
          </a:p>
        </p:txBody>
      </p:sp>
      <p:pic>
        <p:nvPicPr>
          <p:cNvPr id="6146" name="Picture 2" descr="http://u08.komandirovka.bz/upload/iblock/b7b/b7b2d34130adc7a71de1ec00981c77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1485900"/>
            <a:ext cx="6867524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052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051" y="601662"/>
            <a:ext cx="3695699" cy="1247775"/>
          </a:xfrm>
        </p:spPr>
        <p:txBody>
          <a:bodyPr/>
          <a:lstStyle/>
          <a:p>
            <a:r>
              <a:rPr lang="ru-RU" b="1" dirty="0" smtClean="0"/>
              <a:t>5 Объект: Село </a:t>
            </a:r>
            <a:r>
              <a:rPr lang="ru-RU" b="1" dirty="0"/>
              <a:t>У</a:t>
            </a:r>
            <a:r>
              <a:rPr lang="ru-RU" b="1" dirty="0" smtClean="0"/>
              <a:t>льяновка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деревне Ульяновка на территории сельского кладбища возвышается памятник, установленный жителям этого села, погибшим на фронтах Великой Отечественной войны. Его поставил житель Ульяновки учитель фронтовик Ковалёв Егор Михайлович.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5369" y="3619500"/>
            <a:ext cx="3812381" cy="19065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254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1">
              <a:lumMod val="50000"/>
            </a:schemeClr>
          </a:fgClr>
          <a:bgClr>
            <a:schemeClr val="accent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124" y="2200276"/>
            <a:ext cx="10829925" cy="1557338"/>
          </a:xfrm>
          <a:noFill/>
        </p:spPr>
        <p:txBody>
          <a:bodyPr>
            <a:normAutofit/>
          </a:bodyPr>
          <a:lstStyle/>
          <a:p>
            <a:r>
              <a:rPr lang="ru-RU" b="1" dirty="0" smtClean="0"/>
              <a:t>Спасибо что посмотрели пред экскурсионную презентацию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48985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839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Экскурсионный маршрут по местам боевой славы Курской области</vt:lpstr>
      <vt:lpstr>Маршрут экскурсии</vt:lpstr>
      <vt:lpstr>Способы передвижения во время экскурсий</vt:lpstr>
      <vt:lpstr>1 объект: Нижнее Чупахино</vt:lpstr>
      <vt:lpstr>2 Объект: Большая Алешня</vt:lpstr>
      <vt:lpstr>3 Объект: Село Надейка</vt:lpstr>
      <vt:lpstr>4 Объект: Ольховка</vt:lpstr>
      <vt:lpstr>5 Объект: Село Ульяновка</vt:lpstr>
      <vt:lpstr>Спасибо что посмотрели пред экскурсионную презентацию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Экскурсионный маршрут по местам боевой славы Курской области</dc:title>
  <dc:creator>Пользователь</dc:creator>
  <cp:lastModifiedBy>Пользователь</cp:lastModifiedBy>
  <cp:revision>6</cp:revision>
  <dcterms:created xsi:type="dcterms:W3CDTF">2017-11-30T13:13:47Z</dcterms:created>
  <dcterms:modified xsi:type="dcterms:W3CDTF">2017-11-30T20:17:01Z</dcterms:modified>
</cp:coreProperties>
</file>