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502" y="1379321"/>
            <a:ext cx="9163431" cy="519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548680"/>
            <a:ext cx="7562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КОСМИЧЕСКОЕ ПУТЕШЕСТВИЕ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88224" y="5805264"/>
            <a:ext cx="2188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МОУ»СОШ»РЦО»</a:t>
            </a:r>
          </a:p>
          <a:p>
            <a:r>
              <a:rPr lang="ru-RU" dirty="0" smtClean="0"/>
              <a:t>Никитина И.Г.</a:t>
            </a:r>
          </a:p>
          <a:p>
            <a:r>
              <a:rPr lang="ru-RU" dirty="0" smtClean="0"/>
              <a:t>Воспитатель.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680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3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7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8890"/>
            <a:ext cx="8880702" cy="476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01208"/>
            <a:ext cx="8736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147390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fs00.infourok.ru/images/doc/177/202658/img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fs00.infourok.ru/images/doc/177/202658/img2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fs00.infourok.ru/images/doc/177/202658/img26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fs00.infourok.ru/images/doc/177/202658/img26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68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931568/pub_5ca1c15a53239a00b3a73d7b_5ca1c15d53239a00b3a73d7c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" y="764703"/>
            <a:ext cx="9139599" cy="607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44252" y="118372"/>
            <a:ext cx="5459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МЕТЕОРИТНЫЙ ДОЖДЬ</a:t>
            </a:r>
          </a:p>
        </p:txBody>
      </p:sp>
    </p:spTree>
    <p:extLst>
      <p:ext uri="{BB962C8B-B14F-4D97-AF65-F5344CB8AC3E}">
        <p14:creationId xmlns:p14="http://schemas.microsoft.com/office/powerpoint/2010/main" val="74900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9036496" cy="677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54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45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49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694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33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atarstan24.ru/wp-content/uploads/2019/09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" y="4166335"/>
            <a:ext cx="4781327" cy="26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ru.sott.net/image/s20/415765/full/two_comets_flybys_march_2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04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get-zen_doc/133957/pub_5d83bef52beb4900aec62981_5d83bf5823bf4800ae33d396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034" y="0"/>
            <a:ext cx="4229536" cy="4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avatars.mds.yandex.net/get-zen_doc/1712117/pub_5e837a50c312bf0a386f86f5_5e837b1e7aa354744888a3e2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657" y="4373842"/>
            <a:ext cx="3941168" cy="246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emtc.ru/wp-content/uploads/2018/04/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30984"/>
            <a:ext cx="4241825" cy="317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avatars.mds.yandex.net/get-zen_doc/916951/pub_5d5d489b78125e00ac0501f7_5d5d884b3d008800ad62d980/scale_1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3434" y="2779383"/>
            <a:ext cx="5357391" cy="401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42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179</TotalTime>
  <Words>13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Palatino Linotype</vt:lpstr>
      <vt:lpstr>Times New Roman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Иванна Никитина</cp:lastModifiedBy>
  <cp:revision>12</cp:revision>
  <dcterms:created xsi:type="dcterms:W3CDTF">2021-03-29T10:42:14Z</dcterms:created>
  <dcterms:modified xsi:type="dcterms:W3CDTF">2023-04-18T11:48:25Z</dcterms:modified>
</cp:coreProperties>
</file>