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80" autoAdjust="0"/>
  </p:normalViewPr>
  <p:slideViewPr>
    <p:cSldViewPr>
      <p:cViewPr varScale="1">
        <p:scale>
          <a:sx n="71" d="100"/>
          <a:sy n="71" d="100"/>
        </p:scale>
        <p:origin x="-13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53265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Интеллектуальная игра «Зарядка для ума»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3717032"/>
            <a:ext cx="2152650" cy="21240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039483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6140" y="917784"/>
            <a:ext cx="6624736" cy="936104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Задание № 1 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95" y="1853888"/>
            <a:ext cx="2194172" cy="22126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0786" y="1853888"/>
            <a:ext cx="2197246" cy="22126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1853888"/>
            <a:ext cx="2160240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2195735" y="3343211"/>
            <a:ext cx="4757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1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32040" y="3429353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452320" y="3343707"/>
            <a:ext cx="504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3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845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467544" y="692696"/>
            <a:ext cx="2302024" cy="504056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Задание № 2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0923581"/>
              </p:ext>
            </p:extLst>
          </p:nvPr>
        </p:nvGraphicFramePr>
        <p:xfrm>
          <a:off x="611560" y="1412776"/>
          <a:ext cx="6096000" cy="22213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257765">
                <a:tc>
                  <a:txBody>
                    <a:bodyPr/>
                    <a:lstStyle/>
                    <a:p>
                      <a:r>
                        <a:rPr lang="ru-RU" dirty="0" smtClean="0"/>
                        <a:t>На что похоже?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Чем отличается?</a:t>
                      </a:r>
                      <a:endParaRPr lang="ru-RU" dirty="0"/>
                    </a:p>
                  </a:txBody>
                  <a:tcPr/>
                </a:tc>
              </a:tr>
              <a:tr h="35119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5522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112404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9692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764704"/>
            <a:ext cx="3384376" cy="64807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Задание № 3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412776"/>
            <a:ext cx="7992888" cy="3024336"/>
          </a:xfrm>
        </p:spPr>
        <p:txBody>
          <a:bodyPr>
            <a:normAutofit/>
          </a:bodyPr>
          <a:lstStyle/>
          <a:p>
            <a:pPr algn="l"/>
            <a:endParaRPr lang="ru-RU" sz="3200" dirty="0" smtClean="0"/>
          </a:p>
          <a:p>
            <a:pPr algn="l"/>
            <a:r>
              <a:rPr lang="ru-RU" sz="3200" dirty="0" smtClean="0"/>
              <a:t>Собака, солома, кошка, яблоко ,пчела, цветок, солнце, небо, </a:t>
            </a:r>
            <a:r>
              <a:rPr lang="ru-RU" sz="3200" dirty="0" err="1" smtClean="0"/>
              <a:t>радуга,карандаш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722515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60648"/>
            <a:ext cx="3454152" cy="74868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Задание № 4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96752"/>
            <a:ext cx="6976864" cy="3384376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Мышка нашла кусочек сыра , он был желтый  </a:t>
            </a:r>
            <a:r>
              <a:rPr lang="ru-RU" dirty="0" smtClean="0"/>
              <a:t>как________, </a:t>
            </a:r>
            <a:r>
              <a:rPr lang="ru-RU" dirty="0" smtClean="0"/>
              <a:t>круглый как_________. Она потащила его в норку , похожую на _________.</a:t>
            </a:r>
          </a:p>
          <a:p>
            <a:pPr algn="just"/>
            <a:r>
              <a:rPr lang="ru-RU" dirty="0" smtClean="0"/>
              <a:t>Но тут мышка </a:t>
            </a:r>
            <a:r>
              <a:rPr lang="ru-RU" dirty="0"/>
              <a:t>увидела кота и очень испугалась, глаза у него были как__________, зубы- как__________, когти у него как____________, шерсть- как________, </a:t>
            </a:r>
            <a:r>
              <a:rPr lang="ru-RU" dirty="0" smtClean="0"/>
              <a:t>хвост-как_________.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7" y="3667783"/>
            <a:ext cx="1584176" cy="23805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496442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692696"/>
            <a:ext cx="3096344" cy="100244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Задание № 5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708920"/>
            <a:ext cx="6841832" cy="37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179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190</TotalTime>
  <Words>100</Words>
  <Application>Microsoft Office PowerPoint</Application>
  <PresentationFormat>Экран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Волна</vt:lpstr>
      <vt:lpstr>Интеллектуальная игра «Зарядка для ума»</vt:lpstr>
      <vt:lpstr>Задание № 1  </vt:lpstr>
      <vt:lpstr>Задание № 2</vt:lpstr>
      <vt:lpstr>Задание № 3</vt:lpstr>
      <vt:lpstr>Задание № 4</vt:lpstr>
      <vt:lpstr>Задание № 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Helga</dc:creator>
  <cp:lastModifiedBy>Людмила</cp:lastModifiedBy>
  <cp:revision>30</cp:revision>
  <dcterms:created xsi:type="dcterms:W3CDTF">2015-10-04T12:16:54Z</dcterms:created>
  <dcterms:modified xsi:type="dcterms:W3CDTF">2015-10-15T14:57:34Z</dcterms:modified>
</cp:coreProperties>
</file>