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2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вгений\Desktop\ДС ЗЗЗ\2022 - 2023 уч. год\СТАРШАЯ ГРУППА\Иллюстрации тема недель\Сентябрь\2. Мой край\Зюраткуль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501008"/>
            <a:ext cx="4530080" cy="3020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Евгений\Desktop\ДС ЗЗЗ\2022 - 2023 уч. год\СТАРШАЯ ГРУППА\Иллюстрации тема недель\Сентябрь\2. Мой край\Зюраткуль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540" y="2636912"/>
            <a:ext cx="5720956" cy="402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Евгений\Desktop\ДС ЗЗЗ\2022 - 2023 уч. год\СТАРШАЯ ГРУППА\Иллюстрации тема недель\Сентябрь\2. Мой край\Таганай\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8414"/>
            <a:ext cx="5544616" cy="373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62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вгений\Desktop\ДС ЗЗЗ\2022 - 2023 уч. год\СТАРШАЯ ГРУППА\Иллюстрации тема недель\Сентябрь\2. Мой край\Ильменский заповедник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6898"/>
            <a:ext cx="4033110" cy="2783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Евгений\Desktop\ДС ЗЗЗ\2022 - 2023 уч. год\СТАРШАЯ ГРУППА\Иллюстрации тема недель\Сентябрь\2. Мой край\Ильменский заповедник\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09" y="356897"/>
            <a:ext cx="4176464" cy="2783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Евгений\Desktop\ДС ЗЗЗ\2022 - 2023 уч. год\СТАРШАЯ ГРУППА\Иллюстрации тема недель\Сентябрь\2. Мой край\Ильменский заповедник\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10" y="3573016"/>
            <a:ext cx="4211257" cy="278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Евгений\Desktop\ДС ЗЗЗ\2022 - 2023 уч. год\СТАРШАЯ ГРУППА\Иллюстрации тема недель\Сентябрь\2. Мой край\Ильменский заповедник\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73016"/>
            <a:ext cx="4048617" cy="278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59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вгений\Desktop\ДС ЗЗЗ\2022 - 2023 уч. год\СТАРШАЯ ГРУППА\Иллюстрации тема недель\Сентябрь\2. Мой край\Животные и птицы ЮУ\Берка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32" y="50692"/>
            <a:ext cx="336037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Евгений\Desktop\ДС ЗЗЗ\2022 - 2023 уч. год\СТАРШАЯ ГРУППА\Иллюстрации тема недель\Сентябрь\2. Мой край\Животные и птицы ЮУ\Медведь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322" y="57643"/>
            <a:ext cx="3408518" cy="2388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Евгений\Desktop\ДС ЗЗЗ\2022 - 2023 уч. год\СТАРШАЯ ГРУППА\Иллюстрации тема недель\Сентябрь\2. Мой край\Животные и птицы ЮУ\Лис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8" y="4392852"/>
            <a:ext cx="3391977" cy="2459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Евгений\Desktop\ДС ЗЗЗ\2022 - 2023 уч. год\СТАРШАЯ ГРУППА\Иллюстрации тема недель\Сентябрь\2. Мой край\Животные и птицы ЮУ\Волк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945" y="4263677"/>
            <a:ext cx="3597677" cy="2588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Евгений\Desktop\ДС ЗЗЗ\2022 - 2023 уч. год\СТАРШАЯ ГРУППА\Иллюстрации тема недель\Сентябрь\2. Мой край\Животные и птицы ЮУ\Заяц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2446041"/>
            <a:ext cx="3168352" cy="213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Евгений\Desktop\ДС ЗЗЗ\2022 - 2023 уч. год\СТАРШАЯ ГРУППА\Иллюстрации тема недель\Сентябрь\2. Мой край\Животные и птицы ЮУ\Ёж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46040"/>
            <a:ext cx="3069079" cy="213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51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</dc:creator>
  <cp:lastModifiedBy>Евгений</cp:lastModifiedBy>
  <cp:revision>6</cp:revision>
  <dcterms:created xsi:type="dcterms:W3CDTF">2023-04-18T10:43:58Z</dcterms:created>
  <dcterms:modified xsi:type="dcterms:W3CDTF">2023-04-18T11:52:26Z</dcterms:modified>
</cp:coreProperties>
</file>