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2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вгений\Desktop\ДС ЗЗЗ\2022 - 2023 уч. год\СТАРШАЯ ГРУППА\Иллюстрации тема недель\Сентябрь\2. Мой край\Животные и птицы ЮУ\Глухар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456384" cy="258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Евгений\Desktop\ДС ЗЗЗ\2022 - 2023 уч. год\СТАРШАЯ ГРУППА\Иллюстрации тема недель\Сентябрь\2. Мой край\Животные и птицы ЮУ\Дяде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476" y="198883"/>
            <a:ext cx="3455520" cy="257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Евгений\Desktop\ДС ЗЗЗ\2022 - 2023 уч. год\СТАРШАЯ ГРУППА\Иллюстрации тема недель\Сентябрь\2. Мой край\Животные и птицы ЮУ\Поползень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11" y="4312912"/>
            <a:ext cx="3563093" cy="236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Евгений\Desktop\ДС ЗЗЗ\2022 - 2023 уч. год\СТАРШАЯ ГРУППА\Иллюстрации тема недель\Сентябрь\2. Мой край\Животные и птицы ЮУ\Снегирь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770" y="4312911"/>
            <a:ext cx="3690226" cy="236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Евгений\Desktop\ДС ЗЗЗ\2022 - 2023 уч. год\СТАРШАЯ ГРУППА\Иллюстрации тема недель\Сентябрь\2. Мой край\Животные и птицы ЮУ\Сверистель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72816"/>
            <a:ext cx="4024346" cy="268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35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вгений\Desktop\ДС ЗЗЗ\2022 - 2023 уч. год\СТАРШАЯ ГРУППА\Иллюстрации тема недель\Сентябрь\2. Мой край\Аркаим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42" y="188640"/>
            <a:ext cx="415993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Евгений\Desktop\ДС ЗЗЗ\2022 - 2023 уч. год\СТАРШАЯ ГРУППА\Иллюстрации тема недель\Сентябрь\2. Мой край\Аркаим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51" y="188640"/>
            <a:ext cx="443374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Евгений\Desktop\ДС ЗЗЗ\2022 - 2023 уч. год\СТАРШАЯ ГРУППА\Иллюстрации тема недель\Сентябрь\2. Мой край\Аркаим\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42" y="3717033"/>
            <a:ext cx="4159930" cy="294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Евгений\Desktop\ДС ЗЗЗ\2022 - 2023 уч. год\СТАРШАЯ ГРУППА\Иллюстрации тема недель\Сентябрь\2. Мой край\Аркаим\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280" y="3717032"/>
            <a:ext cx="4425116" cy="294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3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4</cp:revision>
  <dcterms:created xsi:type="dcterms:W3CDTF">2023-04-18T11:28:34Z</dcterms:created>
  <dcterms:modified xsi:type="dcterms:W3CDTF">2023-04-18T11:57:30Z</dcterms:modified>
</cp:coreProperties>
</file>